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15"/>
  </p:handout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72" r:id="rId10"/>
    <p:sldId id="263" r:id="rId11"/>
    <p:sldId id="264" r:id="rId12"/>
    <p:sldId id="267" r:id="rId13"/>
    <p:sldId id="268" r:id="rId14"/>
  </p:sldIdLst>
  <p:sldSz cx="12192000" cy="6858000"/>
  <p:notesSz cx="6858000" cy="91995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9" d="100"/>
          <a:sy n="39" d="100"/>
        </p:scale>
        <p:origin x="56" y="6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CA998-808B-4A4A-AB5F-EDA5541E1F27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AF106-87B3-4EB9-B6D6-3DFC6D361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30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11/8/2018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uZxFL9cGk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9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1748589"/>
            <a:ext cx="4788569" cy="442361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Electrostatics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Electrical Force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Charge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Coulomb’s Law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Coulomb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Electrically polarized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Electric field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Voltage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Electric current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58416" y="1748589"/>
            <a:ext cx="4681247" cy="4571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10"/>
            </a:pPr>
            <a:r>
              <a:rPr lang="en-US" sz="3300" dirty="0" smtClean="0"/>
              <a:t>Amperes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sz="3300" dirty="0" smtClean="0"/>
              <a:t>Electric resistance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sz="3300" dirty="0" smtClean="0"/>
              <a:t>Ohm’s Law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sz="3300" dirty="0" smtClean="0"/>
              <a:t>Alternating current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sz="3300" dirty="0" smtClean="0"/>
              <a:t>Direct current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sz="3300" dirty="0" smtClean="0"/>
              <a:t>Circuit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sz="3300" dirty="0" smtClean="0"/>
              <a:t>Series circuit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sz="3300" dirty="0" smtClean="0"/>
              <a:t>Parallel circuit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sz="3300" dirty="0" smtClean="0"/>
              <a:t>Magnetic domains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sz="3300" dirty="0" smtClean="0"/>
              <a:t>Electromagnet</a:t>
            </a:r>
            <a:endParaRPr lang="en-US" sz="33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106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Coulomb’s Law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8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things coulomb’s law relate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426" y="2187311"/>
            <a:ext cx="4927298" cy="2123432"/>
          </a:xfrm>
        </p:spPr>
        <p:txBody>
          <a:bodyPr>
            <a:noAutofit/>
          </a:bodyPr>
          <a:lstStyle/>
          <a:p>
            <a:r>
              <a:rPr lang="en-US" sz="2800" dirty="0" smtClean="0"/>
              <a:t>Charge </a:t>
            </a:r>
            <a:r>
              <a:rPr lang="en-US" sz="2800" dirty="0" smtClean="0"/>
              <a:t>of </a:t>
            </a:r>
            <a:r>
              <a:rPr lang="en-US" sz="2800" dirty="0" smtClean="0"/>
              <a:t>object</a:t>
            </a:r>
          </a:p>
          <a:p>
            <a:r>
              <a:rPr lang="en-US" sz="2800" dirty="0" smtClean="0"/>
              <a:t>Distance between them</a:t>
            </a:r>
          </a:p>
          <a:p>
            <a:r>
              <a:rPr lang="en-US" sz="2800" dirty="0" smtClean="0"/>
              <a:t>Force applied between them</a:t>
            </a:r>
            <a:endParaRPr lang="en-US" sz="2800" dirty="0"/>
          </a:p>
        </p:txBody>
      </p:sp>
      <p:pic>
        <p:nvPicPr>
          <p:cNvPr id="7170" name="Picture 2" descr="http://image.slidesharecdn.com/ch18electricfieldsonline-101111043754-phpapp02/95/ch-18-electric-fields-31-638.jpg?cb=14225707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705" y="1884486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02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853" y="1812758"/>
            <a:ext cx="10422395" cy="435944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Force is </a:t>
            </a:r>
            <a:r>
              <a:rPr lang="en-US" sz="2400" b="1" dirty="0" smtClean="0"/>
              <a:t>inversely</a:t>
            </a:r>
            <a:r>
              <a:rPr lang="en-US" sz="2400" dirty="0" smtClean="0"/>
              <a:t> proportional to the distance between the charges </a:t>
            </a:r>
          </a:p>
          <a:p>
            <a:r>
              <a:rPr lang="en-US" sz="2400" dirty="0" smtClean="0"/>
              <a:t>When one increased, the other decreases</a:t>
            </a:r>
          </a:p>
          <a:p>
            <a:r>
              <a:rPr lang="en-US" sz="2400" dirty="0" smtClean="0"/>
              <a:t>If distance is doubled then the force will decrease by 4</a:t>
            </a:r>
          </a:p>
          <a:p>
            <a:r>
              <a:rPr lang="en-US" sz="2400" dirty="0" smtClean="0"/>
              <a:t>If distance is tripled then the force will decrease by 9</a:t>
            </a:r>
            <a:endParaRPr lang="en-US" sz="2400" dirty="0"/>
          </a:p>
        </p:txBody>
      </p:sp>
      <p:pic>
        <p:nvPicPr>
          <p:cNvPr id="11266" name="Picture 2" descr="http://media.web.britannica.com/eb-media/83/63383-004-4455292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364" y="3948713"/>
            <a:ext cx="5495582" cy="248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54332" y="3948713"/>
            <a:ext cx="2937797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12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895" y="1700464"/>
            <a:ext cx="10406353" cy="2187796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Force is </a:t>
            </a:r>
            <a:r>
              <a:rPr lang="en-US" sz="2800" b="1" dirty="0" smtClean="0"/>
              <a:t>directly</a:t>
            </a:r>
            <a:r>
              <a:rPr lang="en-US" sz="2800" dirty="0" smtClean="0"/>
              <a:t> proportional to the size of each charge.</a:t>
            </a:r>
          </a:p>
          <a:p>
            <a:r>
              <a:rPr lang="en-US" sz="2800" dirty="0" smtClean="0"/>
              <a:t>When one increase, the other will increase by the same amount</a:t>
            </a:r>
          </a:p>
          <a:p>
            <a:r>
              <a:rPr lang="en-US" sz="2800" dirty="0" smtClean="0"/>
              <a:t>Double 1 charge, the force will double</a:t>
            </a:r>
          </a:p>
          <a:p>
            <a:r>
              <a:rPr lang="en-US" sz="2800" dirty="0" smtClean="0"/>
              <a:t>Double both charges, the force quadruples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42" name="Picture 2" descr="http://media.web.britannica.com/eb-media/83/63383-004-4455292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127" y="3888259"/>
            <a:ext cx="5718004" cy="2585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05129" y="3995350"/>
            <a:ext cx="3465083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4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Electrostatic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1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things to remember…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9" y="1866035"/>
            <a:ext cx="5553374" cy="44029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 atom has a positively charged nucleus, surrounded by negatively charged electrons. </a:t>
            </a:r>
          </a:p>
          <a:p>
            <a:r>
              <a:rPr lang="en-US" sz="2800" dirty="0" smtClean="0"/>
              <a:t>Electric charge refers to electrons</a:t>
            </a:r>
          </a:p>
          <a:p>
            <a:r>
              <a:rPr lang="en-US" sz="2800" dirty="0" smtClean="0"/>
              <a:t>All e- are identical</a:t>
            </a:r>
          </a:p>
          <a:p>
            <a:pPr lvl="1"/>
            <a:r>
              <a:rPr lang="en-US" sz="2600" dirty="0" smtClean="0"/>
              <a:t>Same mass</a:t>
            </a:r>
          </a:p>
          <a:p>
            <a:pPr lvl="1"/>
            <a:r>
              <a:rPr lang="en-US" sz="2600" dirty="0" smtClean="0"/>
              <a:t>Same amount of charge (negativity)</a:t>
            </a:r>
            <a:endParaRPr lang="en-US" sz="2600" dirty="0"/>
          </a:p>
        </p:txBody>
      </p:sp>
      <p:pic>
        <p:nvPicPr>
          <p:cNvPr id="1026" name="Picture 2" descr="http://www.aplusinhometutors.com/blog/wp-content/uploads/2014/03/at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687" y="1956651"/>
            <a:ext cx="4663561" cy="350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03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positive and negative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688" y="1640145"/>
            <a:ext cx="10058400" cy="1602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When comparing protons (p+) and electrons (e-):</a:t>
            </a:r>
          </a:p>
          <a:p>
            <a:pPr algn="ctr"/>
            <a:r>
              <a:rPr lang="en-US" sz="2800" dirty="0" smtClean="0"/>
              <a:t>The amount of positive charge of a proton EQUALS the amount of negative charge of an electron</a:t>
            </a:r>
            <a:endParaRPr lang="en-US" sz="2800" dirty="0"/>
          </a:p>
        </p:txBody>
      </p:sp>
      <p:pic>
        <p:nvPicPr>
          <p:cNvPr id="2050" name="Picture 2" descr="http://mycampus.nationalhighschool.com/doc/sc/Physical%20Science/ebook/products/0-13-190327-6/sx7944LEPa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326" y="3242240"/>
            <a:ext cx="7565124" cy="286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29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725991"/>
            <a:ext cx="10058400" cy="25988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Most atoms are neutral:  p+ = e-</a:t>
            </a:r>
          </a:p>
          <a:p>
            <a:r>
              <a:rPr lang="en-US" sz="2800" dirty="0" smtClean="0"/>
              <a:t>An object with an unequal number of protons and electrons is said to be CHARGED</a:t>
            </a:r>
          </a:p>
          <a:p>
            <a:r>
              <a:rPr lang="en-US" sz="2800" dirty="0" smtClean="0"/>
              <a:t>More electrons means negatively charged</a:t>
            </a:r>
          </a:p>
          <a:p>
            <a:r>
              <a:rPr lang="en-US" sz="2800" dirty="0" smtClean="0"/>
              <a:t>More protons means positively charged. </a:t>
            </a:r>
            <a:endParaRPr lang="en-US" sz="2800" dirty="0"/>
          </a:p>
        </p:txBody>
      </p:sp>
      <p:pic>
        <p:nvPicPr>
          <p:cNvPr id="3074" name="Picture 2" descr="http://www.odec.ca/projects/2010/winkxr2/background_information_files/image00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446" y="4193361"/>
            <a:ext cx="6706543" cy="2376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03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Opposites Attract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742328"/>
            <a:ext cx="10058400" cy="124786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Like charges = repel</a:t>
            </a:r>
          </a:p>
          <a:p>
            <a:r>
              <a:rPr lang="en-US" sz="2800" dirty="0" smtClean="0"/>
              <a:t>Opposite charges = attract</a:t>
            </a:r>
            <a:endParaRPr lang="en-US" sz="2800" dirty="0"/>
          </a:p>
        </p:txBody>
      </p:sp>
      <p:pic>
        <p:nvPicPr>
          <p:cNvPr id="4098" name="Picture 2" descr="https://cdn.sparkfun.com/assets/a/6/2/4/4/519fb817ce395fff0a0000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206" y="2990197"/>
            <a:ext cx="5726243" cy="352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95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conservation of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1800133"/>
            <a:ext cx="10058400" cy="100073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Electrons are neither created nor destroyed, they are transferred from one object to another. </a:t>
            </a:r>
            <a:endParaRPr lang="en-US" sz="2800" dirty="0"/>
          </a:p>
        </p:txBody>
      </p:sp>
      <p:pic>
        <p:nvPicPr>
          <p:cNvPr id="5122" name="Picture 2" descr="http://image.slidesharecdn.com/electricforceandfield-120426160936-phpapp02/95/62-electric-force-and-field-3-728.jpg?cb=13354566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326" y="2683475"/>
            <a:ext cx="5434398" cy="407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4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Electrostatics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946" y="1693041"/>
            <a:ext cx="10058400" cy="26483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Electricity at rest</a:t>
            </a:r>
          </a:p>
          <a:p>
            <a:r>
              <a:rPr lang="en-US" sz="2800" dirty="0" smtClean="0"/>
              <a:t>Electric charges are collected </a:t>
            </a:r>
            <a:r>
              <a:rPr lang="en-US" sz="2800" smtClean="0"/>
              <a:t>and held </a:t>
            </a:r>
            <a:r>
              <a:rPr lang="en-US" sz="2800" dirty="0" smtClean="0"/>
              <a:t>in place</a:t>
            </a:r>
          </a:p>
          <a:p>
            <a:pPr lvl="1"/>
            <a:r>
              <a:rPr lang="en-US" sz="2400" dirty="0" smtClean="0"/>
              <a:t>Static electricity</a:t>
            </a:r>
          </a:p>
          <a:p>
            <a:pPr lvl="1"/>
            <a:r>
              <a:rPr lang="en-US" sz="2400" dirty="0" smtClean="0"/>
              <a:t>Lightning</a:t>
            </a:r>
            <a:endParaRPr lang="en-US" sz="2400" dirty="0"/>
          </a:p>
        </p:txBody>
      </p:sp>
      <p:pic>
        <p:nvPicPr>
          <p:cNvPr id="6146" name="Picture 2" descr="http://lincolnhsmc.weebly.com/uploads/6/9/7/8/6978414/8544000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926" y="3017191"/>
            <a:ext cx="5715000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60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ways to transfer electrons from one object to another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Charging by friction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Charging by contact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Charging by induction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www.youtube.com/watch?v=tuZxFL9cGkI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0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792</TotalTime>
  <Words>305</Words>
  <Application>Microsoft Office PowerPoint</Application>
  <PresentationFormat>Widescreen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Rockwell</vt:lpstr>
      <vt:lpstr>Rockwell Condensed</vt:lpstr>
      <vt:lpstr>Wingdings</vt:lpstr>
      <vt:lpstr>Wood Type</vt:lpstr>
      <vt:lpstr>Unit 9 Vocabulary</vt:lpstr>
      <vt:lpstr>Electrostatic</vt:lpstr>
      <vt:lpstr>A few things to remember…</vt:lpstr>
      <vt:lpstr>Comparing positive and negative</vt:lpstr>
      <vt:lpstr>Charge</vt:lpstr>
      <vt:lpstr>Opposites Attract</vt:lpstr>
      <vt:lpstr>Law of conservation of charge</vt:lpstr>
      <vt:lpstr>Electrostatics</vt:lpstr>
      <vt:lpstr>Three ways to transfer electrons from one object to another</vt:lpstr>
      <vt:lpstr>Coulomb’s Law</vt:lpstr>
      <vt:lpstr>Three things coulomb’s law relate</vt:lpstr>
      <vt:lpstr>Forces</vt:lpstr>
      <vt:lpstr>Forces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Electrostatic</dc:title>
  <dc:creator>Stephanie James</dc:creator>
  <cp:lastModifiedBy>Stephanie Jones</cp:lastModifiedBy>
  <cp:revision>36</cp:revision>
  <cp:lastPrinted>2015-11-30T19:20:17Z</cp:lastPrinted>
  <dcterms:created xsi:type="dcterms:W3CDTF">2015-11-30T12:42:24Z</dcterms:created>
  <dcterms:modified xsi:type="dcterms:W3CDTF">2018-11-08T19:13:10Z</dcterms:modified>
</cp:coreProperties>
</file>