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9" r:id="rId12"/>
    <p:sldId id="260" r:id="rId13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E6FD5-D567-43F9-B7D8-BACE3CEFC1FD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F0252-0056-4477-B383-4ED69CE12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7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3FCE02C-6EC6-4E09-BC2C-9FDED4DE236E}" type="datetimeFigureOut">
              <a:rPr lang="en-US" smtClean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43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19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72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9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559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85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8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5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2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52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7205CAA-4E5A-4223-BD55-C5D2841AC9EF}" type="datetimeFigureOut">
              <a:rPr lang="en-US" smtClean="0"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20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052" y="1910830"/>
            <a:ext cx="10627895" cy="4137044"/>
          </a:xfrm>
        </p:spPr>
        <p:txBody>
          <a:bodyPr>
            <a:normAutofit/>
          </a:bodyPr>
          <a:lstStyle/>
          <a:p>
            <a:r>
              <a:rPr lang="en-US" sz="2800" dirty="0"/>
              <a:t>Calculate the KE of a 1600 Kg car moving 5 </a:t>
            </a:r>
            <a:r>
              <a:rPr lang="en-US" sz="2800" dirty="0" smtClean="0"/>
              <a:t>m/s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would happen to the KE if you doubled the speed?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980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Energy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Mechanical energy is energy that is possessed by an object due to its motion or its stored energy of position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Kinetic energy = energy of </a:t>
            </a:r>
            <a:r>
              <a:rPr lang="en-US" sz="2800" dirty="0" smtClean="0"/>
              <a:t>motion</a:t>
            </a:r>
          </a:p>
          <a:p>
            <a:r>
              <a:rPr lang="en-US" sz="2800" dirty="0" smtClean="0"/>
              <a:t>Potential </a:t>
            </a:r>
            <a:r>
              <a:rPr lang="en-US" sz="2800" dirty="0"/>
              <a:t>Energy = stored energy </a:t>
            </a:r>
            <a:r>
              <a:rPr lang="en-US" sz="2800" dirty="0" smtClean="0"/>
              <a:t>due to position</a:t>
            </a:r>
          </a:p>
          <a:p>
            <a:r>
              <a:rPr lang="en-US" sz="2800" dirty="0" smtClean="0"/>
              <a:t>An </a:t>
            </a:r>
            <a:r>
              <a:rPr lang="en-US" sz="2800" dirty="0"/>
              <a:t>object that possesses mechanical energy is able to do </a:t>
            </a:r>
            <a:r>
              <a:rPr lang="en-US" sz="2800" dirty="0" smtClean="0"/>
              <a:t>work!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458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mechanical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719" y="488517"/>
            <a:ext cx="8637444" cy="592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4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png;base64,iVBORw0KGgoAAAANSUhEUgAABYIAAAKdCAYAAACeSx3YAAAgAElEQVR4Xuy9a6ws2VXnueKR7zzP+6p7q/yssk1hjMFgt7uxmYdtrHFjDAUSMJ9HVkN/4uMYNJqRwNOfxggJt8RIfJgZiRGtwcwAbaBbDJRn3ANu2RSmq2xwuVzlqntddV/nnZmR8Rj919o7YkdkZJ48r3vOyVxZ2rX23hkZseO/d+aN84sVa3nDl9+bkb5UAVVAFVAFVIELqoAX3qLmrX97QUenw1IF6hXIaMblVfWt416JeXJsY2oa6Cp2nmXugdy6u4dp9fK+5GDHHfiUoZakrJ5c6Swros96b/FXaGlap57u9LkqPu+ulem6eXPIPX0TZxzetPVYHHv6udkjeGYZOm136NWBzBj7rNWcf8wZ89RdZfhOziPSHNss/vJduDOMbn+Csvj2wp2XnpAqoAqoAqrA4ijgKQhenMnUM1EFVAFVYBEVUBC8iLO6+OekIPjwOZ6NwRQEH66gwfFz8XgFwayWguB5l5Vud0wFFAQfUzj9mCqgCqgCqsAjU0BB8COTWg+kCqgCqoAqcBwFFAQfRzX9zHkroCD48BlQEHy4RvNsoR7BLuGtrCr1CJ5nCek2p6iAguBTFFN3pQqoAqqAKnAmCigIPhNZdaeqgCqgCqgCp6WAguDTUlL38ygVUBB8uNoKgg/XaJ4tFAQrCJ5nneg2j0YBBcGPRmc9iiqgCqgCqsDxFVAQfHzt9JOqgCqgCqgCj0ABBcGPQGQ9xKkroCD4cEkVBB+u0TxbKAhWEDzPOtFtHo0CCoIfjc56FFVAFVAFVIHjK+ANX/6huSKLHf8Q+klVQBVQBVQBVeD4CggI/pPj70A/qQqcgwJycTXlEquu+zhXY3XJ4lwmVkoUVx2PPeCs5HDue6c16MnJmATCTk+RpWvGLC530q3ZIHh20kJ7w8JNGGfrNrlgOTlcoXU1aZzzTj5X7jZ2f3zMDP833xI+YIYu83LrvGn+XULd8zwunJIttyZBG95DIOBqhAh3Hc2xXKalUuQBetnsVHDZHKnieAxzDOQcfrv0kCdTILr9zzVZ3Mkk1E+rAqqAKqAKnLECCoLPWGDdvSqgCqgCqsDJFFAQfDL99NPno8BMEOww2RKmq2F2h6KiSeYlJ8wfBHBzcfSMhGHFhxzByiC4fizHIdiz5qSCExUEH7qAXYB66MbVtcdAFrC1DspO4tAqFHbbLv6Ufpk8O4U4BheGviipsW6/OxYZLIZmYTCDYN8j3/NzIOz7Rd3zfPJxcHtQBsPmZbsnFvKh37IJWT1v2rr38i/c1L3Otabnmknd6AIqoCD4Ak6KDkkVUAVUAVWgpICCYF0QqoAqoAqoAhdaAQXBF3p6dHBTFCgwUT0wOvRxfudjMzHVNBDM46rD0dMQdd1RcoRXe5by7iwQfHTANkncBCXO3tMpHOdSrmQLb+cYvDNN7oxZOCseugJhBQpbr1zUDdA1cNd1ZnW9b+0sWQgs2xVzl6YppQYAp6mAYG7n/RYQF+PIITXDYBkTwK8PGMy2KAyITbt07BIANuOpXTLzraN83U8DyrO+u6XPzHe8OWZXN7lACigIvkCToUNRBVQBVUAVqL+G19AQujJUAVVAFVAFLrICCoIv8uzo2KYpUMajU1oVhmqbOR6aEwZXH9EvxlQfqXgSBc8CUnhvttevl79/BmDLpY5TH6Y/g+Ne6KVdWU+HOWWb9yc2sx66FQice+46dytyuGukLgCwgNXy+0V4BlPjFSIgOBWbl6zUZ2GvHUNqATCDY1nPAWBv4BsbFG3uC/g9dzz1UHjampm+lurZ8cS3duLrMt0BeNnW7YX+Up3a4BQEn5qUuiNVQBVQBVSBM1JAPYLPSFjdrSqgCqgCqsDpKKAg+HR01L08WgWm+AHzIErvTYRuKOBQFQjPRFelN2f7I+fvzuBQ7hinPgXvSHpSpFU6njtVNZR78lgnPfqjXRsnO9rkypr0Lq/AydIaM0fnPuuB69i0CNcAb128pkFgC4MZ9pp54vi95kPSzw3eT5qklKQJQ+CE6wDCiVjTBuwVL2EZk60XfURB6FMQBBQGQV5Hm/vMe8V4TExhM4xifLP8zM16Kpyhjz5lNUtyudft0SW8rJ9QEHxZZ07HrQqoAqrA8iigIHh55lrPVBVQBVSBS6mAguBLOW1LP+hpTppVH13eLvfYdJNQCTbi/5v3D/VhdDcueF9pLqZB4MOcSjGGeXDrPNvYAR3mZ1xxBp5YUzXIfMHX3ZTbC3l3zfs5BHZmxq434xEML132tk3FO7ccv1dAsAt9OdxDpW8SAAsctlAY6ydJBPqyTRKKAX+5D22pM/zlcZjx2DE5fWEIABwSbLkUfZJQTr5AFkjb8TAkLoVUqa7aIs5v8SU84tKa8kUodx/l23LE4+vm56aAguBzk14PrAqoAqqAKjCnAgqC5xRKN1MFVAFVQBU4HwUUBJ+P7nrUkykwDwh2t8kBcQm4OrFxZ4DYAic5e3ScGifAa817c53tIUDa7mM63qod6cxDTw97IR9zcPlcp3B5N5qOzW2it9pzK3kDlwGnQFcBvwyAcxAMT12J4ZvPKUNdA1DduvEGFshq4G8OiS0MllmKAX1jAGApUo+ljr4YY5FjS3Hqph9jDBshNRqAwLAhhY2AGgDDTj8SxjHvdS17Nxf9Zb2qoLyyio/KbGdsv3w3MC7vt+44I1cQfBzV9DOqgCqgCqgCj1IBBcGPUm09liqgCqgCqsCRFVAQfGTJ9AMXQIHpIBiDk3ftNuWWvOHCosO8gmXbmiNWHBsLb+Aiqq9INSuQRcUTeA4YfJjX4yxtJvjZzGR4MvrDUsldgOVwwiHM8p22Sd3cQ5iYBtWQELybYrVI+AUTr9cBwQKHpT/X10JVGwYi97S18NcFwQUAFvAqC5Ghb5zQGAA4lnrRFxvv4IzDRJRBMMJIFGC42RQAzMXUm41GXkdfCQTnAFggsH1v0sfd/cIUq2qaF/3MST0EHC/PDYwTLv1L+HEFwZdw0nTIqoAqoAosmQIKgpdswvV0VQFVQBW4bAooCL5sM6bjnY5WCwRc9gaWT9g+C34tLMqZ0hSv4KkgGHstOTqaRgUQFzNWn1yuwIdmy7lg8HQSVoc1q335p4shT11Yiw2CZ0NgXjmlTZwGg+BJ92/uM0nY3ARumU3glkkc3xwEV72BS96/9SDY95CwrewRPI5jGo8BgGOSOqBw0QYYRogIjiHMcYMF/tq6xBTOCCC42WzkttEq6vY9HNvPPYLLdQuDZUG5XxB3JdWvX/f7pCBYf+vrFFAQrOtCFVAFVAFV4KIr4A1f/uFDw8Jd9JPQ8akCqoAqoAosrgICgv94cU9Qz2whFTgsNETxfgFfcxDsRnioRnswbQ4HYDw+i7rp421kv6Za1E1fGfnapF5mKlwvXFPPH6k3CcBsjFj7+H3dJE4DtFVt6rSqguAJGO0cUEGwFaOipOsRbAimXQ/4hMThNR7BOQR220musg39YGPucpxg42nLMDX3Nkad3+GSmTq8j+EJzPB3DBCcUARrYDAsg2B4/hqPYAt+CyAsISME9oo3sNSDSjukwPfIDzy2gbHltoSJkHVlbLXNb8J7frbHvOXJpXXocOQivMkkXFbP4MX7+Y9u/yRl8e3FOzE9I1VAFVAFVIGFUUBB8MJMpZ6IKqAKqAKLqYCC4MWc10U/q/lAsGxlt7WxXt1QEO4GngOBEb41T6iVJ/oiifPKj/wbEGw9P9lzVMIIMCA275eSfrEHpfGRzGOpyqP0PsCaLaW2z56XE4/Zz0jGNQ8INgyutEzqfTQXGwNPC9vh9otHcNXHHBDWyGfXjbMZAG0eFgIQ2IaIQFgIBw67fuoTIT/MHGNfiCKRpWJTY4s2EsWRgcApRQyDAYJhizbqeXxgmzQujxds4wYTg1/ECG4Y67ab6OfiURh6bBuhR2HDZ5v3h7Keixsabt3EEs4XYRkF1363S8nzBCAXa9it2yVdRcCHxJJY9B/MBTo/BcELNJl6KqqAKqAKLKgCCoIXdGL1tFQBVUAVWBQFFAQvykwu13lM8yGc8ATOvTbLj/Tn7r4lUiwa5rAsyZzH5uFJKbCMH69nOGxgMScDm6xzLGIALAPEikfpi6RagGXiUelTEKCg7VjfZ8/LAmNN4MIcilVxpbSn+APXxAZeTn/K6bcU7DeqnCzOWWEOCLbhIFhz54aChIAoQkHYkBAWDOf7roHJ9viAv0mMGMDGxgJ+uc/UYaMI0DcV+Gvqbl8OgrFWGSxjPcu6zdsZUQNQt1IY9Dql1fKo2fQpt02Pmi2fWk2PWi2fmk1zY8OGkMBNDnPzQ6yEkxCga1apq4HL2PMbKG4yPfls1WM+/6Y4N0+mfXeW6xdzcc5WQfDizKWeiSqgCqgCi6qAguBFnVk9L1VAFVAFFkQBBcELMpFLdhqHgmDjkSuyWBxaPMtfeHM6z/ebnQL2xnHKwDeJM4phAYVNXwwgbKCwQDQAY8Bg41VpLCCf9fLluKkMwwQMMwzziR+tD0OfwjAw1qcwQLvoAxiWkAH2VVMzHpJV8DvNu7IuBVwNYuYDLrYv5clBsOsZXAoVkidgKxLG5SDYAGI3BAkIsniUl0OQiLcv0TjKxI6NjYp6FGUUjTNiCwhcaY/4M/bmBSAwAHCNBQhmD9/Cu9etW4/fdsenTtundtujTgfWN9aT/o4vYSPYy93xene93S0Idr6rVb9ryexYhMnIQ6gIAc5BsCx/1ws4d72fehNlyX4yF+Z0FQQvzFTqiagCqoAqsLAKKAhe2KnVE1MFVAFVYDEUUBC8GPO4bGcxie/cMBBFfN9S+rgiRkQe21eYm43nIHVAXoBgeFDCcnHr3GcTbRkIzDBYHr0HNAbww+GKkA9u3QFkvvW0lEfui0fv0R9QiMfwQ78MuWq9HWWTmWEhKkS3GvRhptfxwi6ww0CwwFl7Q6GQwfTb+wiO5VsPbrK4apxgt52l+bY5CGYgbAu8fjOKRhmNuBDbvB1JH7cZAlPZYlvTB4iMcaUctkJCTcg4PYHCpj8MiUqlUWmHRN2uT72ez5brsL3AWOlD6IgCBhdrXuCwtJnk1oBg59YNxxguPOuL5Hn2popNmlfMTR6V2NxAcRf+Yt/WWNivqXNiCoKXYZb1HFUBVUAVuNwKKAi+3POno1cFVAFVYOEVUBC88FO8kCdYxnduQAjn2fyKJ7BFxQz2bDI448IpfRLbFyBXkm6lNI6M5Ufui7r1GI5NqAj2Hs7rAoWxz2pSLQvA3MRaNhlX2UqCLukLzBw66LYOBh8CgpFXrOr1O4nIpgWIWMhlVIn9655jEfehPkawCQFRA4ItOC57/1aSxhkYjPWWx5zmOtaNQGDbD0/e4TCj4SCjwTAVO5A+toOUhkMAYISHACiWurXS51HEIFgSzHGSubzu9JNHYZBREGYUmhIEqFPRF2TU6/u00vepv+JTvx9QH+1KHV7t7PFeSSpnk8vBAuLaeNoM0HkKivjb3IQ3PXvQm5AS1jp9kmzPiR2cr3QTTqK08hUGX+Zvs4Lgyzx7OnZVQBVQBZZDAQXByzHPepaqgCqgClxaBRQEX9qpW+qBV9BvrkXu3ZsjpQoYNrDX9QS2Sd4sCGZv4CilUZRQZAqAsDxyL33sLcwhIwoLgIw+C4mx33LMX+MhyXGAJRYwvCZbrXB2aYZyfgb+5hir2sapVhhXrpOBxFUENhl9WEGwiD0NBBeBbOV+gkGX9kaC+WjZI7gmRnDuFSzw10JfW5e29GOtHexntH+Q0gHKfiaWS0YH+6kA4ZFHo8hj6CsFQLhoR2MLgX2BwOxC7gsYJtOXeRSEKYVBSgDAqAdcT53+lFZWfVpdDWh11ac12DVTZyt1xBQGBGYQnFvps+06EJxramaBw6oY6Ov7vsQXNl7Ftg6bhzuxieT4C1MHgvMv01L/hl7Wk1cQfFlnTsetCqgCqsDyKOANX/nhac+cLY8KeqaqgCqgCqgCF1YBBsE3//jCjk8HpgrUKeAGgii9nz9mboGd+5C5gDvrEWxhXdGW9wByR6OERqPYWNSlRKYfUFigb1KCv3koCZNQTqCXA7/gJelAMcCydjukdrthiq0XttUO+fF4+xLoZV7WE9I0XRBcugD1rA7lgBAKgucNDVGAYeHEjteq6xVs1x8nZLOQt94buOwxbEKNYN0YMGzfx1rb2yvKvlNHP9r7BwgR4dFw5NNo5NNwCADsCxw2NooQYgTA1y8gsGmjP8skBEkQJAx+fbZF4bYv7bX1gNbz4nN9Y8Pp20CYE7nR0cB6R8xrs+7zeljnEWzjJMuCxveVvX0Z/PpOqJWibWGw3CkpPIOLxHEcXKLmZ0Q9gy/jvy7RnZ+kLL59GYeuY1YFVAFVQBVYEgUUBC/JROtpqgKqgCpwWRVQEHxZZ265x11Nipar4YJg661pvTttMi4n/upkXFYk4EpoOESJaWQs6kNAYNih8QoGBIb3MMcMTjiO8DjvSxhiFYnf4BkpYKwAYeI12ek0qNNpiu2i7pYmg2JxbKyHwS4YZlxpNstheSVkRBn+upGB68HYYuOyWSDYevtWIDBCFxT3GQQKl2CwveFQBsEcQzoHvQUchle5hb627lrcgNjZSWl3N6HdnZR2dlPa3Sn68N7eHkAwwC8gMGzAVqCwtAsQjFAjgMEAv1IHHGZLvgBgPyYfJYilHkg7YJvQxoZPm5sBbV4JxXLd2E3pa7UAgX1JPheWLeJe47sw4RFsAbuBwJC58AAWEIwbK+IRXFibRE6+JSb2cI6F5Tj1r8Ve3Yv4r4SC4EWcVT0nVUAVUAUWSwEFwYs1n3o2qoAqoAosnAIKghduSpfihI4CgjnmqIkFLF6apnBSN5PkzdTRhgcmg1+GwKYMnHoOgotkchYACxgWQJyliK2KR+2NN6RrAccAyRpIrAUAHFK30+C6tK0NqdNuiEck8y2bLKsAZJxIy4CuMgh2IKcDgxUEu1+RUwLBNgIJhx7B/u06Q/iQIjREAX0TDisCAMzxpU2pttE/Gqa0DQAM+LsNa9rbAoMFEgsIHgEAMxAOTLuoCwg24Jfhr1N3oDADYAf+5m3uT/g9BsFXDAxmEOzTFQbBPm0YMNwGCG741Gx4nPCQbQNAuKhjTZuoGjwpk8hd8skx9A0k5rAA4DIU9jyEjJC7ILK+3ZAQkmyuGiFbVoGC4Mv2D4aC4Ms2YzpeVUAVUAWWTwFv+Mr7NDTE8s27nrEqoAqoApdGAQHBf3RpxqsDVQWsArUwOH8030FK7K0pLpsc09d68SLOb2zi/bJXLxLCIQ4wQLBbkJhLgJzt59AQ+AziAscmVjC3bb8k/SrCQAj45TbgsH1MvuFTDxC4G1AXtoe6U3ohdToBe0ECguFzFohJHXGHZb85SMvZlqPQBO+ajoPdFbb4mGx2aAgbr7aKKC3szZMMsvhGbwODxctXgC9gsHgEo+3WDQSOkaTQxpvOKDFrCn1ICrfNAHi63d3DDQzxAGYb+RQBBsOa9tiGhmDoi5ktvICLOkBrQh4D34R8T8Bv3jb9a+sebaBs+LS+ASt1WGkj5IlHLYDgpkfNpk+thrFOG+uXYxXbhZZ77to+CQuBNc5ewPw9qIJgn2MIC+2169r1AlaP4EX6VyO680kNDbFIE6rnogqoAqrAAiqgIHgBJ1VPSRVQBVSBRVJAQfAizebynUsJBhtPTGFy7rP7RVtAL2L9xnkyOI79G5kYwGwB34gBHMoorxMNR2gDugHcSXI42BLEY6AHL2STLI4BLkmCOANzJVkcPCU96vYC6nV9saYwGHbqHE4if8QedZ9CjsEqHpawOSB3QPAkHJatDosUbPelILjqoyqKlpeX3GSwy8/edBDvXsSQNvDXtbHtw40DWT9JjJsKZi3BmhsNw0FG2wyBM9rZtnXiPm5vZ7S3RxSNBfqOxx5btAF/uX/sUzy28Ne1UmcYS77403qpgcEpg2DPdywgsZfS6hrR+hrR2jrRGurrUtbWPO7De+2OR20A4JZH7VbZtpo+wWOYb2AYL3cGuU6dvdzzxHAGAJdAsNwAYe9gz3eSKcqqLcJBKAhepH8ZFAQv0mzquagCqoAqsJgKKAhezHnVs1IFVAFVYGEUUBC8MFO5tCeSw+Cc2VnPzMmEcUj2NkDYh0E81TIAHgEEewYCIwlXUR+NiKKIKEGICUBghJcAyGNrSmpAsIHAHNvUxyPuFgijLt7Bvb5PvR6KJzZvS3+3h0fpA/aqbBgr7YAazeK9aSC4CoMNJsvXSxUKCyheltdhHsG5ek7gAvdGQ+ErXPIIJiSLSyjhZIKwccWiPxbYawGwseV2SoMB0fY2CiCwrZft3j5iW3s0BvyNBfpKXWwcexTH1hPYeOHaEAoV63spw14AYM/LiNtcN20/pZWVjFZXbQEYdtqm3gUIbqP41AEMhm2Lp7C18JKHxy8XhHcoWfRLn3gBB2IdGCzxgsVb2PUGLkCwXe2O13FpaS/PSl+Ub7SC4EWZST0PVUAVUAUWVwEFwYs7t3pmqoAqoAoshAIKghdiGvUkKl7A4p1ZAcEZ4G5MBwdj2t8f0/7BmA6MRdv2DwYm8RaSbXGiLUBgScRl7XhMDIElxjCgn63b2LACCwF+pcBzkTjOrwXCaAsIBgD2qN8nrvcBhNFn+vFeuxVSq4UEXFLabdiir91CvNfilTHfqoGcJe5VDg9hP10Gw4u+tI4CggtN7dJyvYNZKRuGBCCYw4TERUlQR/xoAGDbb0DwmAQIj8UrGAVrDLYAwR5tMRD2DBhGW+p7ewC9piQW/Eo7ARhOpO7EYKjUDf5nJ9zs0NLvp9RfSWhlJaWVPsBwQiur6ENb+rtdjzodj7odJESctJ2OeLMD9gLmchxstrZtIS88f6VegOBA2gYK4zNyBnmMiVJcYEkgV7eWFQRftm+4guDLNmM6XlVAFVAFlk8BBcHLN+d6xqqAKqAKXCoFFARfqunSwdYpYHlv+fl886i+vGlDRQwGMe3uRlz29sRyMXX0HRwABAc0HIY0GiLpFhJwBUV9GDBUSwGAM4BfA4IzC4TleICF4FOS7AoQGIDN1q13MFF/hQwEFtvvZ8YCDKMNb0qJFdzpIHkc6qHps+15QDC0KIDYbE/gZQFk00FwAXvLUL2IG+yA9/LGEo86TSgexzSOxwUMHgsAzvvGiEttITC8egGDiYEw948BggX4CvSF9Wl7q9wGCE6SKSUt+ut/QMpzLaF2Za1KjjVTN5AYXb1eQr1+TH1je72Y+v2E+v04f6/X9RgGc9iTKRbJ4+DhC29ftm6dvX9d4Du9zp7ELgQ2XNvS39Jar9wM0R/Vy6WAguDLNV86WlVAFVAFllEBBcHLOOt6zqqAKqAKXCIFFARfosnSoU4q4HA8G5vVkN8CBOfxWzP2At7eHtHOdkTbOyOu58W0Dw6IRsOQhqOQRqMG10dcN33DBj9mn5qkYGCAgMGwgIR5P6Ku5h6W4mnJbURkNf1haMDvCuBvxo/c903dtd1ug5PI9YxFW5LMFf0lD2DjEVzGnAYEc/zUnJQZTaf5AS86EJ6e03kS+NqbCnYZVj5rggTbXo4PPB7TGOB3LDCYrdtnQLBAX6JxZAEwoDDaJCB4y2cAzEB4y6dtrpuy5dPevi83JBLcoJAinuq2LXV51Z2z08dr1LlhYBK42TUD2+nE1O2Oqdsbi+0CANu62F6PqM8hT3zj5W6sbSPkSVNgbwDgyxZevrbu9BlQHCA8BHsBWyhswkUYj+AC/OaL3ODhyjrOm4u+vhfvHw0FwYs3p3pGqoAqoAosmgIKghdtRvV8VAFVQBVYMAUUBC/YhC7T6dTwLIZ3Fsi5MYNNHR6/Dx8Oi7I1qrSHnHhrNGoKBHbtEG3pi+NAwC97G3tOFApg3iIqBbbgR+2ZS0nd7QsCwF/zSD0eq7eP1zt9/Bh+v0n9XoP6/Qb1jLXtfq/J/SXINxEaQuIml+IDV2BwPQpedFB2FBBs57X6mXqwChAM8DuOxmJjY1G3JRKPYADfcYR4vqae9xEdHFjgG9DWdmCgcEAPGQ6jHTAI5vWYylrkmxF5XfrccBYFDJb1KHhYrEBgG0bCxt4t97XbY+p0Ii5tYzudUamv3yNa6fvUX/HE9q31aWUFoVB8QtK4IAwZ/gYhilMPAgrDUAAxh4GAdUCwAcIMjvPxOmvcLN1qTOz8J3LiZsgy/Xhe3nNVEHx5505HrgqoAqrAsiigIHhZZlrPUxVQBVSBS6qAguBLOnHLPuwp/K4AwSYcRB4mWKjtzm5E9+8PnDKk+w+kfc/04zF7AcAtU5oUOXX0x3Fo4FkRdxVAWPx9BadZMGvQsAHAqQFvgMMZCQhGfFXEVZ20fe5PaXWlSSsrDVpZaZq6tKVf+kogmIfgiuTWHbjr1ccJLi+vRYbBs0Cw4FH3NS1chKu95YvWAziKohwIR2OpRwyHIxpHKUUAwAyCBQYjESFD4QhJCT0BwVsCgR9uhVx/yAC4qO/vBfb+R25l9J6JW2xPxYLfzKyP1ABgp58Qb9cWnI3bloRzzVZE7daQWu0RtVsjY027PaJWa8jhTVZXfVoFCF4x1m2vehzvGvAXwBdF6tU+C4ALIMyJ4xxA7HsSI1i+eSUC7ISMqPxoKgi+lP+KKAi+lNOmg1YFVAFVYKkUUBC8VNOtJ6sKqAKqwOVTQEHw5ZszHXH90+0M6Tg2r0BfeDgWffLe9nZEd+8N6J4pRX2Y9+/uAsAJBGYAHE3ahEGw9ZIU/FR4UZo2T5QD2GQwJqOYAMYggDdwLBAYdlXq3McQOOakXGurTVpba9EqrCmra7Yu/fLovvuIv4Lgw78rh4Fguwe7pqp7NNi/xMqlDx7BFgLnMJghsAHDXE8pGpEUQGCuCwxmOyI62Ifnb0gPGQYD/ob0kG3Rhkdw9VUMqboOUgOB0W9uTPBNA3uTAt7uBfzNMsSflratN5sCe5uAwc0h11utgb4qRmcAACAASURBVLTR3xxxmJM1gF9T1ta8or4q9VZbvH65NAogLPWGwGEbOsL1Ci55CAfk2fAVFQhcAsN1i8F87vB1oltcFAUUBF+UmdBxqAKqgCqgCkxTwBu+8iPTrzBVN1VAFVAFVAFV4JwV8MKb1Lz5R+c8Cj28KnBEBWqurjhBW4oYvWI5Xq+x3E4z2t6J6O7dId27B/ALOxLr9MEjOIqaXMaAwGOpSxu2RUkSGPZbeB/mTAletk44VutFmnNgGzqCk8khJnAsibcqpQcIzH0prQP6rjfZrq+3pM119LW4PhsEu5DYpZbOWHMv5ulI8YizdEk2r1tMNZF0zc2FyZOSmM/FqwDBNgSE9Q7OYwSbJHLRKKXRCDGpUTKxpj3kPqL9fSSGC2kb8DcvQdHeCmn/wIJg649edxPAhiYpQLDnlUEwQpcA9goINhZtgGBj8X4Ogg0EdoGwra+sEK2t+VwAfW0dcNjWW60CAruewRYKc59NGIfkcfAE5iRyTpxgX0BwEfa3mIypYSGEEDue+5dkqeowSUDwHVVCFVAFVAFVQBW4sAooCL6wU6MDUwVUAVVAFeA/gxUE60K4jArUsLs0TRn8wjIQRjsx1rS3tscCf++O6N49eAeP6N5dwGDTvjui/X0k6mpSNG4w+B3Djss2TQGfJPyCJH6zTsEGCppcWxI/WAqZWMJFXSAskmz1eki2JQUJuIo6QHBC6xtN2lhv0sZGiy0AcF7n91o1ILiAvzYK7GQcYIPKZkKxRQ4NYRd/ZUHZUNMVvlts5XpeFwFBXBicpCknhgMEzsvY1iWJHEDwcJARoO8Algux5TZA8J5HWzsCgre3A9reESDMbdO/D4/gPBSIhB2pxgHmPl6vAn85XrWXGovPCCAWEBwQZeIBnDEQtkWAcMN6BAMEN41nMHsCF17CK6tE62uBgb4BrQMKr0ub62sBtdt1oSFcOCxhIXx4ADMILgr3e6ZtSfxE3OspsLegxpfx12+px6wgeKmnX09eFVAFVIFLoYCC4EsxTTpIVUAVUAWWVwEFwcs795f6zKeA4CQB/E0JFiAur6M/TWlrCyAYXsHGuvW7Eb+3t+9RPA4pjgGAG2wRE9itCwjOyPMNCGZrCpicgXLwrOTCibtgy23wq243pk53TN2OQGBud8R20d9LaHOzSZsbLbYAwNzebNHGBqy8Zz2Cc2mqoSJMurgy1nV8Jqc+Jr8MILiA5ja6xsQSMx0TMNhA/7IPccbrL4kTipOYEobBCSVcTxgMoz4apTQ4yOjgIBM7kLbtQz9A8PaOAOAdC4Rt3bQRRzgPO8LJCd2Yvwby5vBXYLCs15QoX7vSh7VdgF+n7vTDI9hCX1gLg7lugPDqqkfr64EUA4Gljj6f+8UjOOCwEEHgxgm2dYkFLMDXExDswF8LhiXBnf1FO8QjuLScl2VtX+pf+9LgFQQvzlzqmagCqoAqsKgKKAhe1JnV81IFVAFVYEEUUBC8IBO5bKdRA4IRk5UBcALQJjaJU4ptf5zQ1nZMd+/GdO/emGFwqX5vTPfuxuwRHCchIQ4wAHCSlC364NULCIzQDgKDbT2Vfva2JMrSQMBa6hvABhhc9GEjQN9OJ6Y226K02wUQvnJF4C/slStNurIpdtNpCwgre6rWBDjglVJ9ZL7UnmBjywTLyq7ApWXmNKyHtSOmTc2WfxNx40HWJKCvrSeUcp+U0TChfQDg/ZT291Njizb6EKoEAHhn14BgA4HdvgIEG29f490r85/mYNjzCwAs69a0nTogcJpijWPdBpSylbbUJTQEg2DjAVyFwWgjBMT6hoDgDQuEN5z6OjyCbYK4AvyGQdEXIHEcQj8AAgMAIwSEW/cEDtsYwcXPYE0SxNplvExrezH+kVAQvBjzqGehCqgCqsAiK6AgeJFnV89NFVAFVIEFUEBB8AJM4jKeQg2hA2yD1+WssrUFEJzQ3Xsx3YO9G0/UD/Y9jgGcl1TqKeCw6YePpQ+oxjA4NUAYNiU/ABwGfCMGagDB+KwA4HIbCbja7TG1WmO2XGcbUbsl9U4noatXm3T1aouuXhF7xbadvqOAYIHBVd9gp72MXpM1LsB519SMHwb4599BsyHfBBCP9DSVGxSw0kZ/wh7DAMF7eynt7wH4prS3X2nvJbS769GugcCAwZP1gA4GgYR2MAnfJMyDA4VNP69Z9mS3NyzEWiiMGxu8XgF+GQI769YAYbxfAsEMhEfURLI4WwcIXvNoYyNkCLwBIIw6g2BjN0IBwUgGZxLG2ZjARRthIeARjDAqUmzd7auC4PLadr2Fqz+WCoIv2z8fCoIv24zpeFUBVUAVWD4FFAQv35zrGasCqoAqcKkUUBB8qaZLB2sVqCF0FgCPxwnHX41hOSlXQrGxWw8BgQGAE7p3NzVQ2FjTt38AgCsevGwBgZ12kuIxfAHBfmDhr2sT7sc2DH4TwN+G2Eod8VdbzYhBcBPgtxVRqylguGn64Rl87VqTrl1rmdKkq7Z+teg/VRAspNi8lgCWTQG95WVWs5Hxwq4LFyEJCg345bjVUhcrsatHI4DelHZ3YRPaY1u0pZ8Y/jIAht2TulvKIBg3IQwUhsevqcMCAIsXu7VyI0M82gUK5zcrGAZj7ZqbF6YOQIwYwS70zb2Dm0NqGE9hhINg8LsZ0iZDYCmbmwDDUi88ghECwngCGzDsJoqzEJhDcedA2NTzsBA1XsD5Op62hpdgbS/YvxoKghdsQvV0VAFVQBU4ZQXuPQjp7sOQ7j1o8J7vPggnjnBtM6arm2Puf/rJ4SmPgEhB8KlLqjtUBVQBVUAVOE0FFASfppq6r0emAJO3MpgDCI4AfKNYAPA4lrbpQ31rC9AXJTNW6gyF70nfwQG8OX1KOb4vYG4R11f6JB5rAAjMRcBv4ItFG++BT6VJg5IEEBi2WWqnSZO9LhvNiJqNiJpNgb8NW2cLSBzT9estLteuN/O69En72nUbI9jRJWdcWa7UDB/gCQ9hnsuZSeQe2Wyf7YGmevs6K2xawOAJECwJBPmVAQQj+VpKWV4XOGzbw2FKOzsx7ewktLObFHW0t20/0Z6Fv3sh7Tkw2PYP4BHsJcYjGPBX6uIZXNSxPm1Ik7Ine8ZrV2IEW/hrb1xMthsN4wXsgN8qDEYcYADgTYDgzUYOhKUtfZwszgBgeAaHYeEhLDGDERbC52XIANixwn8l4WI11El+F+PQmxkKgs/2y3X6e1cQfPqa6h5VAVVAFbisCgD6vvBih154sU22fpxzuboZ09NPDujqRkxPPzU4MRxWEHycWdDPqAKqgCqgCjwyBRQEPzKp9UCnqUA2Se8Y/EYCf6NoLHVrx9LeemghMBkYPGkHAzA8JHdj7ASe59SlH8AsCAF+AX2l+KEAYK4HCQMqwN8kbgoENjZJWnkfg+AQ8HdMIdsRNcIxw2Bpi4fw9RstumHLY6g387Z9r8j15oQnECJZUt6FZi4Gq4aKyD80NYncaU7oOe1rBgS2I6pZauYtCQshCruxmR0QbIAwQ2HO3yYxiAGCUQcI3t6OuSB+tdSTUnt3J2Mv4L29BgPhusIgGPA3h76Av0kFBGNdmlAmVYsQJ+zdnkkIFMeTHTGyrWe79Dd4nQL8Wu/fJoNhp90ccmxgC3yvXBHwi/aVK2IFBMMLOCAbF5jDRDAYFssg2BMQ7OaDs+u2gMBmg2LROh7t1ffctaYg+Jy+ecc+rILgY0unH1QFVAFVYCEUAPB99isr9I0X2wyBz+IFMPzhH90leA5/+P27Rz6EguAjS6YfUAVUAVVAFXiUCigIfpRq67FOTYEpIHg0GtOI4e+Y8rrtG8X0kD2CPbp7FwDYWqJ7Tn0wKONRy/Jk7Aaj+vAIjhkGMwhmGwsYNn0Cgg30jVum3qKYgTD6W/zofRhEFIQjtoC/YTAyVtrwFL7xWIsec4rbtvUqCGaOnb8KUFkPgqdiYLhintq0XbgdnSUI5oVj/mfZvBtrIiMaAARvjQmxqwGCt2rqOztZDn/39ydh8P5eSIMhYKn1/jUAmEEw4LD1EDYgmL3XC/BrAbCFxOy9bkBwDoQZDkt4E4BhDg1h4C/iA+dA2CaQMyBYoG/DwF+xFgqjLjGCXS9gAGADg02ICOsJ7N7QKFYkonW7L9Oa8GTX0BAX7rt3zAEpCD6mcPoxVUAVUAUusQLW2/dLX+mfGfydJo+Fwj/+/l1CfZ6XguB5VNJtVAFVQBVQBc5NAQXB5ya9HvgkCtSAYHj8jkaRAODRmIZs3XZEWw+J7t3z6O49j+FvtY6+wRyhwvB4vfX8zT2CK0AYAEu8ga0HsGsBhhEaAhBMILDYEQUGBgemr9kY02M3AYLbxrbopm0DDpv6hEewi4FNuILqI/QFHlMQPG05zuMRXPIJtqEhakAwwLCJJsGU2ILg7e2x8QiGHYtH8BbsmACCc4/g3bJHMOIEw0N4OAgkLIQTBkISxyHcg7FkExkWCQ5zD2EGw5I0TmJim8SGts5ewdIPEAz422oNqdkaUQvwFxbt5pBaLfEWXt8I6Mpm03gCF9bC4c3NJoNgn8FvQAGSwtl6UNRtIjjP8bquB8EO7J24eaEg+CQ/txfpswqCL9Js6FhUAVVAFThbBaz37xf+fONsDzTn3hE+4tO/cPdQIOwNX/nROXwN5jyqbqYKqAKqgCqgCpyyAgKC/69T3qvuThU4YwVqQfCYhkMA4IiGw4hGwzENYLkt/QyC7wMA+3T/ns8gmOv3i/pwaKFR5RLOAXy+V8QCtuEhqhYKpIDAHB7C2EqdQbA/YghcKk6fgGCBwDcNDL7J7bYAYdjHECMY457/srNgZZMRVovZywOwnvGEntPu55BrXhCcc19Le919253YPmOHQ8QCFuC7vWOsqQsQFhBs4wKzNfDXJosDCEZoCAG/2DE8gDkOhYHD8JqV9yRRnFibHE7qRX+eJDENJFa2TZpoLMKZMAhuj6htADDqAMFttlIkNAQAcJM2NsRKadDmRpM2LAj2fQHADIJ98i0QNv0FCC4ULmNd6xU8zRsYn1MQfE7fsFM/bHTnpyiL75z6fnWHqoAqoAqoAhdHAQHAfToqALYeuzYB3NWNMYd3cF82edy9hw0TV7h95BPH/mcBYQXBR5ZUP6AKqAKqgCrwKBVQEPwo1dZjnZoCNXSOvYCHEcNf2OGgqA8G0re1RQx9pQQ5BEbd9g0HlhsVz/MLRnLaiBGMWMAmQVxRlzjB6M9jBBuPYCSHYyjMRbyDsywgH9CXwe9Q6sGQ21IfcZxggF9bGPzesm14B0v9KCDY9QR2Y6+W58cFa6c2cxdrRycFwTljLHbE8YJdJl8JD+Gy+tEwYQC8sx2JBQzeicTmfRnD34myU/QJCLbw14LRom3dkBn4emXwi7aFw6gjGSInSEyLRIlp6hUJFFOfQS+gb6l0yu219VCAL0PgFtuNjVYBhjda1GoV8BdJ4Xxb4BFs6nUguIx2rfZy02Lytsas0CYLHPbkYn3TTm00CoJPTUrdkSqgCqgCF1IBhH/4gz/fYEh72Avg99qGxPGVhG9zPNZXs1MLnvHWUeDzz/zEQ3rm41sTe1QQfNjM6fuqgCqgCqgC56qAguBzlV8PflwFpoDgwWBEgL5SbH3EcBjtrS2PAfCDBwC/jgUINn0jeASz9y+AngPVbHgF9MEj2DdewYDBpg4rUBgemJIsrgyAy214WzL0ZQgMACwwGHVpS7zgWxb83uowBL6Vw2DTvtWe6vPoSlwbTxXcu/RGBY4tMis7AxBcSR1XOGnXeAWPRgnt7BgIvAsALBB4x63vpAyBdwz4ZevWd0M6OAAItq9q3FzTz+uWGPrmMNhpCxAmBsA2QaLUAYTF2vfa7Yg6AL+diDoAwp0Rt6VE3F5fCxn8ThYBwiitZkie7zH0dUEwEsT5vsd900BwGQaXnX7LgU4UBB/3Z/Yifk5B8EWcFR2TKqAKqAInV2BeL2ALfBGm4cd+ZE+S8RKR7xOluHR3bsbb99Bn78ujjm3xSlPp54+Yz6L9YCskAOl5oDDGA+9gF0IrCD75etA9qAKqgCqgCpyhAgqCz1Bc3fXZKVADgtkbeBDRwQEA8IjtAWDwQWTsiLa2PYbADx6ETnHbAbkgGHCsAMIChtHmGMEWAOdWPIEtFAaMsh7AkoCr8Ai2cBielxb6+p7AXy6m7vlDaoSRwN9bHS5FHZ7B0gdQPBN3ucCzkkir3KzZi4LgKevYeojj7VIcCAfJOm/VeAYzCDbQdxd2NyJrGQqjvZMyBLYFELjaFhBsJ6oumq7xloVhIOxCYdsnViBwueD0MvyxZPoBezvdiLoAv12Bwt2KXVtv0MY6gG+b1tm2aH29LRB4vUXrG21qNuH56xHALwNhY22bE8WZuxQlr3zLtidosJXeRcEKgs/uh/jR71lB8KPXXI+oCqgCqsBZK/DCi236nf/92kwv4CJp214eo/f260T/6ZtEb3mTwN3X7hCtrRK1mkT9HtGrtwUMX9kgihOiF18munWdaH2NKPABfImaTaJGg+j294g21qT95JvF4vUHf7ZOX/qPK4d6KLvewQqCz3rF6P5VAVVAFVAFTqSAguATyacfPi8FpoBgwN99AGBb9od5Hf3b2x49BAR+2DA2pIcPGvTwIfqkPhqBlklMVQbB7BWMRFwGArsewfAEdkEwewpbj2CPkrSRewSnaaMAw6YOj2DfH5AH8OsZm7eH5PkD4xFsgO/jAn0Z/nK96DfODRMz4uYukzeLuL9lR+ApwExB8PFBcCUmcM6Lzfq1IHh3d0S7ewKBueyNDBQe0e5ORtsMfwPa2TYQ2NhtYw/2LQjGZPlYuQYMV2wOgvG2gcGmj5cFg2DQXkBfob4c6sJtZxlD37z0UBcQ3O1F1OP3RrS21mQADPgL6LsBy8UA4fU2NZoBg14uDITdYryBnfXnIu7KUnbmqBT4ZEZ84KkU+bx+1fS4cyigIHgOkXQTVUAVUAUukQIArbM8by0ArgvB8M0Xif63L2T0gfd69PQ7iP7q/8toPCbaXPfofe8h+tLfEO3uZfTPftSj4YjoD/8so3e+jehNtzz63l2iJx4jetub8QQf0VeeAxjO6IPv8+iH3y1w2H3NA6vhFfyZX75DCoIv0QLUoaoCqoAqsIwKKAhexllfgHOuAcHwBt4/GNLB/oj294cMhGHdNoNgQOCHDdoy1rbZbgkIZo9JC3+9VIAwknAxGE4JyeI8QGAbIsJYtw8qs+evhcF1NgUIAwC2MPiAobDbFwYjgb6Pd+hxBsBdety0AYIff7zL7/Fj/1Pz21XhWA0fK8eHKBaJguDZIJh5Yr1HsGGoTngIsythqxSNYoa+gL97sIDBeyOuwxtYbMoAmKEv28CpS98+ewQjrgNuB1gQLHW3zVOchzgxtwV4TRt/Yn42EjdBxP03swnonD68l0Pf3ph6gL9cRmwZBvfGtLbWoPW1joG/bVpfa9PaummvAQh3DAiW2CT8H4/PtXXBTFxP7LplqiB4AX7hp56CguBFnl09N1VAFVgmBeYJBTEtBq/V6cXvEP3+H2f0gR/y6AM/TPTc80Sv3iH6h29n9PM/5dFXv060f5DRRz/k0d2HRF/4YkbXNom3/w9fzejHftSjUUS0uiIw+P/+Dxl96mMevevJ6TMxD7hWELxMK1nPVRVQBVSBS6iAguBLOGk6ZHlGvfICCN7bGwoENsW2rd3e9mlrq0lbW4C+Tdp6KHX0PTT1UQRPxNSA4AL+ch88ha1HcAUI53GDGQrL+DhGMLx/GQJLeAjxDG5QynUca0AeDYjYAgQjW52FwwNOGAfwa4EvLJcnyn1VECy8z4FiNgiaq5sbF2Ia8FUQfOogmJdvRhRFAoL39gX+2rK7L2tZIHFK21sCgrlwPSj1wSM4IwODKeCEbwKAiz6Gwi6wLhzD3WWCgCYCgrkkBgxLn32v2xtTH8C3H1G/DztmW/SNaW21KeAXAHitwwXwdw0Q2LTZIzhfpo6nuu2sjVRikvHVzIpsXoXHGhpikf7JUBC8SLOp56IKqALLqgAgMEJBwMu27lUXd7duu+deIPq9P8zoYz8u+Q2iiOjWDaI/fzaj/+KfefQ3fyvX4+98u0fjmOjffymjD3/Ao7sPMrp+xaO9A6LtnYyeeqtH164Q/elfZvTPP+LRe5+ePTOHjV9B8LKubD1vVUAVUAUuiQIKgi/JROkwywrUgGCEg3DB797egNtSpL6zAxDcYvC7vQ0IXJTtbemPInGtFegr8Jfr7BHslozjATMAduCwbWPAOQTOQ0EAABswDDgMEEwHDIEJEBhA2LS5nwYUhCN6woDgx58wEJhBsAXCYidBcAUCWwVdLuZ6ASsIrv2W1Sw1s51zM2KWR3AlPES+PwOCGQIzCMYNDFM3bfQXILiAv1uAwQ4Q3t8PDfS1EFjAMIPgzIXEk6B0Mrh0wsDX8wB/pU4Ul9rw+O2vGPjbH9PKCoAw+oztGxBsgO/qWpfWVgUG52W1Q42GSXJn1h6Hoahbp5WZEQ/9yVc5SZy8X9c310H0N/dCKqAg+EJOiw5KFVAFVIG5FTgMoh7mBeweCMnh4jFRgMsd4/Dge0RJKjGA4eXL1wLmOgP9YSDvR2OiwVASxvW6RN22xBHG+zaZ3GEnhYRyANrVl4Lgw5TT91UBVUAVUAXOVQEFwecqvx78uApMAcHwBHbBbw6D4SG8NyB4BOcAeLtJ28Yb2O2LRvCctOEgTIxgN2kcewvbhFsFBAac4pARFiLDpzgNndKgNCu3swyYyngBe7C2WO/gAwpDhIbo0uO3eiYsBEJB9MRD+Jaxj/cIF76Wo+VM13gFc1s9gutXWz1TLG07udymxuAoJY6znr8SZkHesn3oiaKEY1gDAHMoE64jxEnRt7eXcHK4XY4HHJhEcWJ3TdxgJIvDTYU0CyjNfMpsna1tT4kiXbkBIOFOAIJNvGsb9sQziRC9hHq9WLyAjUUbILjXN7YHONyk1dUOray0aXWlQ6srbVpZlTr3rbYpxF9b/BdaIXcOg2c48sofdNWJO6o/8CK7uh/3h/Xif05B8MWfIx2hKqAKqALTFJgFgeEF/EPft0Mf+7FturIpCd/cFxK7dTtE7RbRS98leusTBeCdR/FvvEj0diSBq8T+tZ9F0jmEhAjDyb19/ZtEP/DO+uPhnH7jX98sJZNTEDzPjOg2qoAqoAqoAuemgILgc5NeD3wSBWaCYOMJvD+gvd0h7e0PaN94BW/v+Ax/Bfwau92gbXgGG8uhIQCZXJpqwZPpszGEBfo6UNgBxNgBksFlDH8B6MRmgMMAdmnIUND3Bf76gMCVOvoYBDME7ol1i4HB6EOirXoQbE+lAr5KTTdOQGViFp2XzQOC82C/NYu21jvVJFhjXokEbDb5mgXB0heNYzo4iOhggASHro0kyeEAQDilvd2AdndDtnt7RX0X7d2QDgYBJYlHSeJTkhqb+JTaeir9k6/Jkw/8lIIgoyCATanUNu91u7HA4F5CXbZFG3X09ftN6vdb1O+3aaXflnrPWG4DBBs4XRkaw+BDQXD9D4jjB88b1O9m0Rf1SX5cL/ZnFQRf7PnR0akCqoAqcFwI/MxPPKReZ4/euEf0g0+Lty4Sv924RnQwINraES/ffo/oH79D9K63E41G0oYH7+Y6EsPJP/ydFtHDbdnHlQ2i268TPf8tone/g+htb5I4wvAKBljePyB66q1E/8e/JXrH24ieegvR9p4A57UV4vH8yV8QffKjRAdDoqub0odLFRwbY+v1QvqfnVAX3vCV989xeamLRRVQBVQBVUAVOB8FBAT/n+dzcD2qKnBcBaaCYBsOYkB77B0MCFyA4R3ECAbwZegrVgCwQGG0R/AINggpy3lRAY6QRk5AsAOBa+rYBYAvvDMz9tSUOlsGwXIcgGAAX7b+voBhrktphEO6eavPAPjmTYDgfmEBhW/26aYFwdW8ZTXtIjOYI/60RHHTSdpxZ+5ifq72ar3caT16SycwJUSBuP4K/C1D4HIbIBixrQfDSCzXAYCL9sFBSvv7Ae3vBWL3BQa7fYNBQHHsFSVx6uhHOyluFEx60+Ks5HzDMMtLw6m7/d0OAHBC3a4tKcPgbjfN+3vdBnV7Lep1W9TrNdlyO+9rUYC/6KassWyqtrM9gA4HwQqBL+aXcL5RRXc+RVl8Z76NdStVQBVQBVSBC6OAJFlbnxgPPIF/9Ze+R7Bf/2ZGgwHR97/To+f/IaN7D4je+TaP/vE7GW1uEF3b9OiV1+R65R++je2Irl8h+ua3iX7yIx79uy9l9PpdoiffIn0/9P0ew1rEAb5zV24O/1f/pUd//42Mel2P9gdEf/d8Rr/4KY/+6N9nDHmDAE/rZfTETY821ohev0f011/LOMzE0+8g2lj1aHs3o4c7RK/eJnrH24n+6fsk0e1nP/8Yxz1WEHxhlp0ORBVQBVQBVaBOAQXBui4upQKHgWD2Ah7QLoNg8QoGFN7Z8UoQWBJwuTC4QfAIpowxr/EnRB3Ayu2TFscSZghs3gW8Mn2M1vBY/tQiiS2CQOBvbgGDgwMKAIKDfWo0hnQTsHdGeexmn3wLc6tRC+wE237mYFXv4Fnul5dyhRxv0LW0t7yrfOnNAJVlEGzgbwpbgGDUx+OEhsOIC2DwcDQu6rZ/kBJCP6AMjJW6n/cPhz6Nxx7Hu4OFB41b5764shAmzlUWSKOJxyYzajTk8UnYRiPL681mRp1OKgXgtyt1tmhzf0KdToO6nSZ1TOl2W1x3+2aBYCzRUsxgZxpm3beQ1V3FwfbDCoGP98W4OJ9SEHxx5kJHogqoAqrAvApILN2rMyEw3nz1TkbDodzwDUOPBsOMtnfFM3htzaMoyqjf9cjzM/b+7bQ9DiExHAmkfbglnr5v3MsoDATYPv2URw+2M3rxZfEo/uEf8NgL+O59iS38+r2MPvJjHv2/X8n4s+9+p0ffeTWjqKeOVgAAIABJREFUJ9/iscfw1/4+Yw/gt7/Fo929jN+Hd/JglPFxA9+j739HcZMaMFhB8LwrQ7dTBVQBVUAVOBcFFASfi+x60JMqMBMEizeweAKjbu2QdrZJQDDirRoIbGGw2JBGIyTXEoBLxgruBSD2DRSWExDPYLyMdzB32j6AYAOPYZ3C2JjdjfEI/j4FAL9sbbHtA2o0BnTzsRUC7H3ssRUGwq5FP94XOGZAl4G+07GX806N13NpepaKnYkn7/TX/A/6CfTNKEszSp16DoPTjMZxTCPA39GYRiMBwbDSZ9rDlODxC9g7NJbbTn009GkUIVt2ZiyJHcEiFrH8EVUGq/Zcy9nsWi2iZlP+sGq2xLp9rZZH7Tbgb0btDqCwBcNSbzMkzqjdDqndblK71aB2G8XWm6bdIN9mY6lbY6W+QncT9nrGEi2nh5uGhE/6E6SfPx8FFASfj+56VFVAFVAFjqsAYuj+ym88MfFxeAB/+hfu0dNPDvm9cPO/I7/1I1MOYxNdFAkv+HoKV+UertfrEmHI9bm9No7jMSVJSs2mBB8ubirbKwXXY8Ld37S6Haq8P37j05Qlr8u+NTTEcZeLfk4VUAVUAVXgUSigIPhRqKzHOHUF6kAw4qk68JfrFgLDM3h/SDs7AMECfAsYXLQZBEeI3SvhHNiSsWgzGEaCK7lotLGECxhsLzplC3G65K2sk2ipTZRSGAr8hQ0BgtkeGLtPjeaQwe9EubFCN5z+qpekV8S1mCJ/NS7wFOK7FCC4AngneO/8ADj/s8DA39R6AjMQThkM448X9MdxQlE0ppEpEUBwNC76RpHA3ZFPDHtHgdRzi370eTRizxTxpOH6UNq2DhhcoGAH/ubfJelrtwF6PWoDAhvbbvvczt9rYzvAXmORvMW2GQIDHofUbIbUajao1Qyp2YJtSJ+p+775bhwKgoslPC1+8DQvYPtNPfXfIN3huSigIPhcZNeDqgKqgCpwLAUkOdxVDpdQff3MT2zRMx/fyrsb1//1DBA8efh/82/+DTUaDfrIRz7CcDeKIr7BjGsszptBuBZpURzHlCQJffnLX6Z3vetddP/+ffrGN75Bn/zkJ3mbAG7BRLwd6rAWFrdxQTPna/TdTxGRhC5SEDynaLqZKqAKqAKqwPkooCD4fHTXo55QgVkg2ISFEAh8QHt7Q9q3oSF2AYID4w0MAGzqO9ZDGFANINjE9M3cuiR+Y0DMoSLwMt6/BmSVeZYL22Rb+b/p5wvVRABwXvZK7Ua4T83mkIHvjRur9BjD31W6cWOFHruxmtfxngXBE0ytxDDdgVa3XFYQPAXy5t1Hh8A8zwb2ZlnK0Df3DE5NOzMgeDymMeDvOKZoLBB4jDr3oaQ0jnyKooDteIy6FG5H8Ab2aDDI+BHKIUJJGIv2YJByP4CwCVycr0Tn7kS+Pjsdnzodj8T61Gn71LV10w+v4BYgcIsYFsNjGJDY7Ws2Amo0QlOk3szbITXCkACCWasjgeD6DHDuLsq7K3sIn/CXRz9+zgooCD7nCdDDqwKqgCpwBAWmxQWuQmDs8jgg+K1vfSulaUq3b9+mt73tbXT37l2Gv+h7/fXX6ROf+AT9/u//Pr3lLW+hhw8f0s/+7M/S3//939NgMKBnn32WVldXaTwe05NPPsmwGNsABO/t7fG2t27dmvtso1c/RVmmIHhuwXRDVUAVUAVUgfNTQEHw+WmvRz6BAlNB8AF7AZe8gZ32zk4mEHgHADgQr+AdWAuEDQhOQ0oZ+opN06IuMLhIKFc9izKESg1gAzAu6vAERggJ34sZ/DYagMF7bBvhHoWwpq/VGtKN66t0HeDXFrd9fY37D4ubWoxzGjJTEDyxImvWWTl2xHR3aQuC8ceIQGALhMWiH390IDwEwO84HlPMFm2BwVJPKY59KWNjkQAurwMKe4SkclwGKe1zPcnb6B8Osf6YUJvbEcUNCTknaXe7PvW6AdtuN6BeT2ze7gYEEMxhIzh0BOq+1J3+MAyISyAlCEOp274wyD12JB5w5TVF2rrQEPhk/apWf+AT/MpeyI8qCL6Q06KDUgVUAVVgQoFZISE+96uvTmx/VBD82muv0c2bN+nrX/86PfHEE+wNDMALL2FcX+3s7NDjjz/O11Tf/e53aWNjg7cDLH7jjTf4GgQewPD6DcOQx3Pv3j360z/9U/7cM888Q91ud+6ZjW7/JGXJG7y9egTPLZtuqAqoAqqAKnAeCigIPg/V9ZgnVqAWBJu4wAC/eUgIA4ZNe3c3M9A3KACwhcLGwiM4zRqUpihSz1C3fcYrWM6hjJ+qw/I8wLfUQOCE0BYgnErdi6nRMAC4sUfNJupFGzC41RrQ9etrdP36Kt2AvbFq2msCiM179jG4w7VVEFxoNMvb14JSV9Fp209SSwHBBfTNgTD3ST/+UIHnSZzEYmvrGaWJR0niS0k9Sm09kToSw+3vp7S/n3DZY1u0UT8YJDnsLcFgA4Ytiu33AX8D6vdgQyq1+yH3N5s+w1+2bnH6kAjO9wMKfFifAj9g6/bla9bIV+e8Xl3P00Dw5LdRowMf/ltw+bZQEHz55kxHrAqoAsupAEJCIEmc+0Jc4F/9pe8RbPVlQTCuhQ4ODmh7e5vW1tZ4s16vx9aGfcD1g/Xg3dzcZKiL9+wLbVxr4brjzp079Nhjj9Grr75Kb37zm3kTvIcXjmUhMPqGw2EeHgLHdPfjjhefwwufxTGwXXTnk5TFGiN4OVe7nrUqoAqoApdMAQXBl2zCdLhGgcmkXgPECDYQmO2BJInL+9DeRZbhkHZ3A9rbDQq7V9QBghMA4MTYVGySiGcw6lmK8BDuUAqS5cIshr4MfAGACxDMgNhL2SO40UBCOHgAH1CzKda2GQQ3h3T12ipdQ7m6Wqqj7+q1Fe5XEHycL8dRQPCsbSdBsHj9JpQmKSUAv7lNjDcwYHDCiUsStklurbew9BkQnPoMhNNUoDAsA+EU3sFkvIAdT2B4BLN3sHgGs0dw7g1ceAZbb2D54woewYHxCBYgLN7Apg9wuBtQA/C34bFtNKQACDeantQbPvkMgg0E9gQA27a1HLTBkS5X+LC41DUexJO3NxQEH+cbcdE/oyD4os+Qjk8VUAVUAeKYwJ/9/GMTUtSFhLAbWRCMWL4ArIjl++53v5vDPgC8djod7uv3+3Tjxg16/vnnOQzE+9//fnrllVfY6xfevQDDL730Ej311FMMfhHuARB4d3eX3vOe93B9NBpxG6AZXr8AxV/72tf4uADACBmBazCEiACUhucwjovPwesYYSheeOEF9khG3OErV65QdOenKIu/x6ejHsH6LVAFVAFVQBW40AooCL7Q06ODm6pADQgejuiAAfCQDg4KAMx19DEkBjALaH8/oIP9kK0ttj2KAkqSgJI4pBiWi1sPKE2RjMImgzMojZ+ul+RX4pQAsCYQ2LcwuGJ9P6FGCPCLR9lQ3Lq0W82IrlxdoStXyuVqpT0fCD4sLnDl/cOA3KVfoWcJghH6QcI/lEps2wKCUySVAyiGB7FJJidhJNI8zjDWG4NfhsBii4JwESSxgDkesLGDJG8jbjASx9kYwXm86oo3MPq7ncDEB4Yt1yVWMOL9+hQCBMOGYhsNj0LYUKx4AnvGU6aAwsjunYPg/P7JMdad40Vcv6o1LMSl/3rWnICC4EWcVT0nVUAVWDQFAIGrCeLgBVwXEqIKgvf39/n6B9dOgL8I7QBACxiMayPAWABgAFpAXJSHD7co9AMajYfU6XXppZe+Q0++9W3U6rQpSxK6/2CLWu0mNRsN2j/Yp163TzjOysoK2/X1dfZARpI4QF/Y733ve1y3HsMAwKjjPXwO22NM169f53AUldAQHzheholFWwl6PqqAKqAKqAIXUgEBwX94Icemg1IFpisw+dj+ECDYQOCDgYHBtm3sYABgFtJgENDgQOzQttE3CDkpl8RkFTtOirrtA4RjEFxXKiBYIHBGnl8AYd83gBgguDGkRjgUWy3hkJqtiDY2+rS52afNjT5tbK4YW25LjOBZ5HaejFzONgsPgQXWz7/G5g8LgX3ij5U4ltAPNgREgnYSE1v8QZPBS7eSRjBf2lLBGiuDX0BgogwwOBMgDBA8GsHrN6MhW/yhlBkr/VEkMartTYr83B0vYdzGaLcRL8/n0moV9by/BQgsANiWgOvlPoa9DH098iz89TzyjJewjwU7EdjaLLp5117NduUuTRS3aP+KRHd+mrJYkvHoSxVQBVQBVeDiKSCxgR+fGNhnfvl1evrJ4dQBi0fw+451QsjFEHsx+ZlPB3FCrz7coReHQ/rorccoDEJ69jsv02OrPXrL6ip1gpASXH9TY/Zlc2UkNizFtAFGtz/pxAj+roLgY82kfkgVUAVUAVXgkSjgBQqCH4nQepBTVqAC5TKiIR7XAvAdDGnAIBj1AfdxezCk4RDALKTRUJLCjUYVOwwpGvs05iIJucaxZ9oAwlJnr0yGwALWGNbB8tP38OxkhEe+j4RwqUBgBsEFEOY2g+CIGuGIGo2ihNyOuK/ZHNP6eo/W1/uFXUO73DcbBM8DgTHmI4K4U57VR7+7swPB8AaWuL+SBA51JH/LYwGPAYIlHAO8uW1BR6kN2GtgsAuFbR0W63EUpRSNMhpFGUWjVCwXgcLjsU0IV7iyG9QssmNHHlGrCQAsoR5c69aDwKMgJAphbQEMdtoMgBkGWxBcsbUgGEtwXgpsVstMZ2IFwY/+O3W2R2QQnCgIPluVde+qgCqgChxfgd/5vSu1sYE/92uvzdxp49rRQbDcy07pr793j271OvQ3r96jOB3RJ77vSep5PpEfk++FlMREu2lCf/zNb9PVXpe+b3ONrvS7tBoGlHn+TDeKeZXgGMF5sjgFwfPqptupAqqAKqAKnIMCCoLPQXQ95CkoMAnwRsOIge9gKOC3rkSRR9E4oHEU0niMIvWI67aN5FseYVvAYLFUaicJvDQBfwUEs4emAcCAwejHS+AvgC+gsIHBpXpqgO+YGmFEIUPhsYHDY243mzGtrSJeWZdW13pSX+uW7SoSWlhZp4R/wJCmbuNCtSOCuFOYzfPbxdmCYDzOiBLDAgS77XHMayaPm+vE1LVJ1WAxsRlCjvC6wjoTb3RZcxYSE40jgb3RWGxdMcS3AL9CgI38YhHigeP9mnAPRR1wWMJAAP5iaCULCIy/uYwFBAbQFhDsQuECCE+44lTWp23OfryyWNiTK7cCgpdpaZ/fl+pMj6wg+Ezl1Z2rAqqAKnAiBdgb+NeneAM/Nd0bmK8/jgGC8fTVt+7u0X////wtfe4T/4SutHzySXIS1L1w3TWOh/S/fOMV+vbL9+l/+MQ/pQauDY56E7pm58M7P02euVHpDRUEn2gh6YdVAVVAFVAFzlYBBcFnq6/u/awUqAHBo4iGBgQjTASAsLRHbJEJmL18kQQuluRvMVsTA9j0weM3GhGNIsBf4jqs245j8fqVhGAC6Lju9IlHcEpBYCFwRgFgsGkHAMIBYgQjYRyyFgMAxwKCw5hCW28mtLLSpZV+VyyXDvXzurQtVJvwgcyqLpMzaFjprWWgZicFwdM0QizfmKIIIDgydkzjKKLIwGDUcXTEn+MYdEFIQYh6aGLSSR1hFWw8ajcUiUBhGzoCma9RMkriLK/HifRJfxn65meeZ9mWHo75a8M8IO5vKeSDhH+Q2L+40UHEDjcAvqYtnsDS53o2CwwWCJz35z8P5aRx0l3vzVuesaJVv3VN7zIs67P62b0A+1UQfAEmQYegCqgCqsAUBb70lT7BI9h9cWzgQ7yBXRBcDcFg24C+ALyweKGeJBmHeUhjXHfgmrtBwSFQN04T5Gum1M8o9QJqpHhyrwDHuEapHnOeCVeP4HlU0m1UAVVAFVAFLoQCCoIvxDToII6swCTAiwCCRyMGvgDBE3Y0oiTGxV1IaRpOtfHYk/iqeMweQJitKUOxgG6JhcBsBQgn8ArGxSXHhpDQEEEgHsGwAn8FDqOOvjBEeIiEQgDhvA5AnFDYwHsp9Xsd6qH0O9TvtfM6+vi9fgGCSwiNZXLJVx1wM+LXArJFp2ZnB4IRAiIC+K0pDIQNCG6EIYWNBjXCBoWNkMKwQY3cNvgPnSoItrF+eZUZGMx/DBlPdVi0U1isS+53Eyy65+1kPWQw7YlXb02x/QJy8UeXONFML5MwuAh9ISExitdRo/tW567OH7i6/met9SP/COkHzkEBBcHnILoeUhVQBVSBORX47G/fmEgS9zMf36JnPr596B7gEUyNH6Lf/d3fpccee4xvivf7yJGxSRsbG/TFL36RPvaxj9Gzzz5Lb3/72xkIX7lyhd71rnfRv/of/xX9i1/6F/T888/Thz70oUOPhQ2+/vWv03PPPcfQF8necCwkfnvTm97EfQ8ePKA7d+7wddgP/MAP0I0bN2buV0HwXLLrRqqAKqAKqAIXQQEFwRdhFnQMR1egBgRHEWcSBgSGlfpQLNrDESfW8rwQfo94CC2ve2hzf4MhLyfdQsKtoUnAZay0U37s3oJgsU4bAC7NkJZLgC+XMvyFVzD6QwbBCA9hbAiLC9Ki3Whk1Om2qdtpU7fblnq3w22pS3GBb+4HWfIGPiQR3FTmu8gw+CxAsOgFEIy1F0VYixFFWIMAwGxHhBsXeDWaTc5AjT9CYJuNZt6HOv4QwlrCS8CvrReJ38oxqp2wERw+QmJXS9zqPJOhbVS+eohpLZ67EpXCev86Xr7w6sWnPNmhrdtVgsSI3M90WPx687rxErb9DIVLIyhas6P7Tpu3ur1NWb+LvKyP/oN6aT6hIPjSTJUOVBVQBZZMgZOEheDrIQOCf+u3fot+7ud+jr761a/yddF73/tehrC/+Zu/SZ/61KcY3uK6/r0/+IN07do16na79OUvf5lh8f379+mjH/0ohSGu6We/sJ+/+Iu/oHa7zccAGH7Pe97D+3nqqafo3r179Hd/93c0GAzoQx/6MF29ujkzKbOC4MMU1/dVAVVAFVAFLowCCoIvzFToQI6kQD0IhpelhcCuFRg34piqvt/gR+59HwUel4VFPxLCDQYJDQYpDQcJg1+0h4OUBgDBg4STcAEAMwSGJ6aps1cmoFvigmCBu1UobPsaYcbv45qV641MLJJxAQqHRO1OizrtNrXbLSmdot4xbZEvx3GG003xuKyDYAqCJ6AodxQxFGpW6HQhEQ+4vBblpoRbsMNWq0WtZouasKbOttXmNsJFyEvWlFg7MKduoH+GNWA9wY1lM/GVcTrcDSycFcJrwuZZqGvj6BUQWoZixlY9kPEc5j05YJhBcO4N7CLf0wPB7p6m/rQoDD7Sr+5F2FhB8EWYBR2DKqAKqAKTCrzwrTZ99vNlr9mnnxzSZ/7l63PJZUHw1tY2ra316N79bWq3Aup2++T7Ab344ou0srJC6+vr7OiB66YwCLje63dpf2+PXnvtNr35zW9h7978Za9NKiEj9vb3KfB92nrwgHqrq3xdkqUp3b59m0FwkuB6f8Q39vf39+mJJ27iuampMFhB8FzTrBupAqqAKqAKXAQFFARfhFnQMRxdgUkQbMFb7oFp4C97Y5o6IYUEx2BFEQjM8cScPvEIhuevQGAAYNTFG1j6onFqHru3nsAWCkvICBSQtwL+VjyDbWgIAF/UAX3hIZxb9BMFBgQzGATwZdtkQCh1AMMmw2EXAgvCwxAKMFzSuArAZgKxRaZlc3gElyCqu/1smm49gi34tWuwvB5JvIABgo1nsK23TL8Fwfz3i0yq8bQ17dIwLFR15n0iPIhdCZVzr/1DyezHQGF3DYlnsgOETeJE6csK0OtAXwt/LRSW/U2CYDnqrHU32yN4mpfxzO/A0X+E9BPnoICC4HMQXQ+pCqgCqsAcCpwkLAR2DxCche+lb3zjeWo2u+Q3Q4oODmh7OKYnrm3S7u4udTodStKUAuRPoIyB797eHu0PR9TtdSkZj+nNTzzB18nyyugf/+ElSmmX2q11DieB67K1tTW6/cq3qdlfp5XeCkXRkMZJTP1uj8EyXri+jqIBZVmTOt0mjYZjfgLPhv7CDfuVlT6DaVzXuP8+abK4ORaMbqIKqAKqgCpwfgooCD4/7fXIJ1WgDIMKECzxV+WxfAuBxVZBsAXCrkX4CEDf0QglMVbCREgfQkOkeWI4N1awDROBOMEcGoJjAhsIbOuVvhIs9hGjtQyQAYSbLYG/gIO4MEURD1Lbthe8LlgzOKwKAtUb2Fl4RwXB8kdFPaQsC1sfI9iuSVmjeElMYMQINrGC83jBEjcYINjG5JVka+JNW6qXQG0V/jvjmuUVPPF1nA6B5W8r443seANzT558TmRizFvyLi68gycTwrkIeJ4bEPVgXr2BT/rbenE/ryD44s6NjkwVUAWWW4E6EPyZX36dnn5KwOphL4Bgv/U+eu211zjEWrPZ4LBufD3dbdHgYESr3Q7dvXuPPXnb3TZdv3Kd9vZ2Dbz16P79exzmAWG17Ovu3TdoMNwjCto0Hh4QPIFv3LiFYHC0OxhzGIksTTiZb6eLnBuSOwFwGB7AcRLT2soK7Wzv0Eqvze3ROKZ2e5Wi8ZCeePxxPp6C4MNmWN9XBVQBVUAVuDAKKAi+MFOhAzmWAgUIAgh2E3MVIFggsIA38QgGfHPhLy4CrWcwQHAUpRSNMrGlklE0SimOM0o5MZxJDmfrmSTlkoTGkiyOS2ASx/nIclz0MSh2irRNcjnTj2tZ9hZtSQxZ9hQFCGaP0YZA4WYzh5O1EMyNFTw3CJ4HxB1r0i7Qh2aBYJnD/HXYphUPVn6kcBzROBrnFmt0PI74jw0kjAMzBejFo42yHsWGodsOyAcA9n22UnwTx1f6AIUL72+MuAyDC7xacxJ1cSNmJHEDiZ70BjYBKxw4zKOw+6kDwhYO5wJX/YCPt/7UG/gCfb3OYCgKgs9AVN2lKqAKqAInVKAuPvDVzZg+92uvzb1nC4KrHzg42Ke//Msvkt9aoTD1KGz49MobD+mpm1fpu7ffoJ//+Z8/5BgZ/fVXvkx37+/R+kqXdnYe0kp3lb754nfoP//xH6PvvPQdznqLa5udvV364Ac/QF/6qy/R44/fott33qDr169Sr9eil156iW5dv05PP/1u+upzz9HWwwN65ud+mq/h8KqA4H9y6GXj3MrohqqAKqAKqAKqwCkrICD4C6e8V92dKvAoFZBLrSoIdqGwrXuez3f+LfS1QNi1AMHw+EVCOLaRsbaNRHEWBHMiLkBhAcCStEsAMV4W8noAwJ4LfeU9D7DXw2P0An/zOvq4nRI+C+DLhROJmTpbm2SsUfuIfTELJm7sNLY20X88CPcoZ/10jnXYZXpd+IS6I0/qBRA8jmOKGf6OaRyPKR7Hxkof/ugA1BWw65PvSV0KALCpBz57v/iwQSDWtFHHdvJyYOq0RIG83WHnbc/ROS/H69gmrHNjA4s3sOx7IjSE6xWcD9PGHy4fay5v3popmJyBKWt4WZb26XxBLtxeojs/Q1ly58KNSwekCqgCqsAyK/DCt1pT4gO/MbcsjWufZ49g9yX5PVLyvIQ8r0F7e/ucP8P3cP0bcsje5577T/T+H/kRJ/fA5CHTNCHkUJBLABPWyuREGMVjGuw+pLDV5xjBjWZIgQHDe3sHHPoBN90nX5IM1970dv998obfVRA898zrhqqAKqAKqAKPXAEFwY9ccj3gGSmQe1tyOAi3GC/MKCIXBAMIuwDYtpFQDh6/8TgTG4sHMMCwtCVBHIAvwC+gF7ivhcDcByhsQDCcIhn6MgiG04EBvqYOCOzh8tRLCRnePMIFL1yKpQ/bNxEuAKVpbAMQOJQ+U6YDtDnIV77JHNue0fydz27nAaKHbVOvWZKklMQAvzFbhIqolhR/3BhIWrJOkjZAXvYUZi9hsexB7LQBhcsvd0xOfe7QEOYzpVNzG25s4Hpv4Hw81eRzeMN4CheOx1VvYN6Id3G8FVnzqePt6HyWpR51qgIKgnVxqAKqgCpw8RT4gz9boy/82VppYD/z8W165uPbcw+2DgQjSduzz/4VPf3976SHD3Y4p8Le/jY1O+uUZQk1G0Q72/v0wQ98wLkpPvchecOXX3qZtu6/TNRYoygeU8g33XE93iailN71rneZJ+9m71dB8NF0161VAVVAFVAFzlEBBcHnKL4e+lQVKECwBb8SKoIfxY+kz4JgAGALfq2HsO1D+IgkyaTExtq27UMMYPMYvIXBYot+zunFAFjg7zSLi0wumcDfvG37KWOvB8SLDWEZ/AJil+vskVDLLA8hYEsLgbH8DoO87hKtbjtLV4/gfZLECcVJQkkSc/ZpaZt6knDSEl5HeTHrx+mDlzCHiuAbF4gjLKEjZP1KCQKA4HpvldP5ktXsuyZGcCl5nAG+xfJyksJZOGxR7wR3PkUIrAD4dJbABdmLguALMhE6DFVAFVAFHAXqQPCnf/E+ffj9+3PrBG9g/F06eeXF8dY47JrcQHZyNXhwzkB+jeCYN47lST5cg2d8bYIDyPWefboJfzvMcymRHPxJPnT1CJ572nVDVUAVUAVUgfNQQEHweaiuxzwLBeIY4LeAwDZUhAuI4V3pAmCbqKvoa/AjXriodBO/sQewjQecxwC20C5/Ip4TWvD1pDlBePqywyfHSBUYLF6/5mLWw/aAgQKCpZ6U+wCCZ0BAAcJhIWnOK+e5bLX8cM5tz2LiznWfRwHBdqDTksXZ90VLQF6GwUlKKSBwmlAKL2G2aNt+bIc63pM+tKWOv3oo9/rmGwGcXE5uAtgbA25SlOP60NZPw6x1Ue8VbP944kRwzk2GkvevzR/n/GlVCkt8ZG/gKeNc1mV9rt+psz24guCz1Vf3rgqoAqrAcRT47G9fpxdehAdt8ZJEcUjU/OhfiFmM1wsvSjLlu6aN+rXNmK5uxGc6NgXBj37O9YiqgCqgCqgCR1BAQfARxNJNL7T8lFDDAAAgAElEQVQCeOy+8P41cVlzb2BpuyCYQZrxqrUgGH24888emuz1K54CxlnAeG5KP165tejXgcCCC82GOfgyYFg+zf9PAX4ZGgoIBjx06xgLe4ByOIAikVi1T0ZkyNdR+GaZwF3oOT79wR1FqHmOXpBHDhli5tVanmeeYynwEsa6tZ7CMTyGbSgJ8x6O6saCbjhxolFH7Gis3+mvOm9ed+sZns4TH5WOuhjBJkBE8aXID1EGwrxKeTflnRddR/EGnkF6FQLPs2Av3TYKgi/dlOmAVQFVYAkUuAggGPAX4PdLf9ObgNLTpuDpJ4f0fU+NjhTCYp7pVBA8j0q6jSqgCqgCqsC5KaAg+Nyk1wOfsgICgi0ArrcWBAsEdjwrnTpAcP5yGJnJg1U76uk4cfKdYj/ynvUUFe9RgcC5J6mBwhwbNqjEhjV99r2Jgc3DOJcaAjPSPMVVWCaP5ZAPEgJCEgpaL3CEHUlMksO69SohTfACCG62mtRqtvI695mC9Xy2rypVrfMGFj3l5kihq02iIuMzkLcCgh3H4TljA89BeefY5Gw1072fhQIKgs9CVd2nKqAKqAInU+BXfv0WWS9cu6fP/dpturoZn2zHc3wax332K72JGMX2o+4YqmN0d4+Yxj/+/v1TGbOC4DkmTjdRBVQBVUAVOD8FFASfn/Z65NNVYF4Q7HoC20RrRbzdRp5sooBTBVGaypZmQCfrNSxna+OOmZbxGuX4saZYT1G3bWFvYU0CMQcGT6g5D+NUEHxKi3ByAYjXrAW/5di/tt+u2XJIkyKmdQkET4HBgMMIEXF2r/rFbc8PS5pTIzoA2HoMzwOBMe4jfdfmidSnEPjslsM571lB8DlPgB5eFVAFVIEaBepA8P/6P71yplpNA8AAv4hNDG/fa5vJBNjF5+4+CNhr+Bvfak14Dx81yV3dSSoIPtOp152rAqqAKqAKnFQBBcEnVVA/f1EUqIJgSRRX9rSER7CFv3VAGH3Y5shw6gQg2IXAdXWAYfYGRsIwBr9IDmY8hPO+oH4aZsHgpYfAVrJ5iPmsVT4LlE4mfyvgcOERLPGsy2vVrl8cOff8bTbyuusRPDs0xEm+obMXtrBfc3PDgcHoqo35Oy0kBH/h5rjhUv5mTj8xBcEnmfQL/VkFwRd6enRwqoAqsKQKPGoQDJj7G5+/nnshA/4+/eSIPvz+vSPH/q0Dytjfp3/h/pH3ZadfQfCSfhH0tFUBVUAVuCwKKAi+LDOl4zxMgcK7sgyAXSBcBcEuFLb1EgiuwNJavnQIdCp7BDM5c2IMCwy0hePDOm1bB+gr4K/UBQwX9an61HFOhcAVuY4Lg2dNvoktzaEgpFQ9hBECpHyzYjK8CQbaAADmeMBNvpHB1vTBng0IPnxhWwRsvYGrYSFEZAfwTo0NXBMvuHZBz0F459jksN8Sff/iKqAg+OLOjY5MFVAFlleBRxka4ktf6dHv/N6VXGx4/z7z8e0Th3QAEP6d39sseQgfN+GdN/zuB497Zbm8q0jPXBVQBVQBVeCRKSAg+A8e2fH0QKrAWSkAiOpC37p6HQi2cO1YIHgO6DQPCHYBsK27fZLMTsBvYct9M3V1r0YVAk+R6qiX7IdPvhsn2N4AcIFwkqQUx/AEFgBsb2a43u0MghuNAvyibtoMhRtNCsIpHuHH/rIdfm6TnsCTISKOA4HL6Ng9gTnGNMcmx5ZEP3ghFIjuPENZcudCjEUHoQqoAqqAKiAK/Mqv36yJEXznxHC2qq9A4E3utiEgnvn4zqlOwwvfatFnP3893+dnfvmNI3sGKwg+1SnRnakCqoAqoAqctgIKgk9bUd3feSnggmALgavWguAq/M29LKuhIaZ5BM8FU8vxgAtdJj2CMXYXAFdhsIBgW+ANDE/gcp8L3c5rDvS4ZQXKnsASJsIFwuIRLHMvRaBw0Y75M1XPdcQEzvvCs/IInj6b9SEhsH2xtt1Py9dlktKWYwgXnyhtOdd3TVfesiigIHhZZlrPUxVQBS6TAp/97ev0wout0pA/92unC4JdQAsI/N/+0l26fgXXSUV0qSQlCpycz3xlMhGuKo9qVQljVQwf3sGA2/Z1VBisIPgyrV4dqyqgCqgCS6iAguAlnPQFPWX7iP00CIx+gOAqBHbbqB8aGuJIYKoOjJVBcBUAuxDQvmchcKPhwt9yXUHwxVvYBQiehMCApuIRbG8CuAA4yfstCLYJDRkCA/46NgzOMlncpK4uCJY/slxv6mJ9F1+V+SFwCRkf6bt28eZfR3T6CigIPn1NdY+qgCqgCpxUAXjpwlvXfR0Vns4agwtmAYF/9Zfv0n98LqIrmx75HlG/R9RuE339hYze9maP1lak75XXiO7ez+jJt3q00iXaO8BTVkRf+GJKP/5Bn6HxE7c8+u5tuXZZ7RO1WhYmN0ow+ChgW0HwSVeUfl4VUAVUAVXgTBVQEHym8urOH6ECLgh2YbBbd0FwFQBbr+CzB8EFOANAq4LfWSBYYCAAsHiBuu1HKLUeak4FJkFwGQgjEaDAfkBggb+IC+16iLsguOQZbkGwiR8955BOZbMJEJwnipPdY8yzIXAJ95bGlCNjhcCnMleLthMFwYs2o3o+qoAqsAgK1IHgT//iA0L83tN4WY9jSeL2gEM1/PXXMnr51Yw214m+d5coioieuEn02vdwleLR+97j0VeeS+n6FY/uPSS6dZ3ob5/P6L/+aZ/+3ZdS+v53ePTiyxnduuHRzh7RKML+iP6bXwzo699I6T/7oE+uFzKS0X3mX74x1+koCJ5LJt1IFVAFVAFV4LwUUBB8XsrrcU9bgSoIBgCuAmELgktJt2zyLWNzEFwDoqY9yj7rXMrekgUos8DMQj8bI9aNE+t6BLsAGNA69xBlONw4bTl1f6eggJ37srUesxkJCLbJAgUGS4LAoo7PlkODyA0AxAWGJ7BNJHgKwz3SLrIa+DvPDqaFibCflSgS/z977xIky7af9f2znt29H2ef/T69jwgJiSCuw4EhwgIbS/KDK640lPwAGWQHExwBI2lm2R4ZxEweiQh7ArZ8jbGxCI+kazGSRiAcCAn7ApJARvfes59n791d/ahXpuP7r/XPXLkqsx7dVd1VlV9fUuuRVZlrfSsz2OfXX3+LYb/LaNnEzxAEN3HVOWcqQAW2XYEwu9fGCggMGHzdn/DaP/a1j7LuTOBwfP/0dzN1EwMet/32C7/4jfvyd7/xiX5sWbhNEHzdVef3qQAVoAJUYKMKEARvVF5e/AYVAEiNwa/BYCvb7bZC0xAEx/XbAMFVG4UZEAYYNOgbAuC4foNS81ZLKlANggtHOECwA7/1B26F59aAr5UGglG2W+veLG65Cca/5Kj6pUd4pWV+kbLMZ5YbHT+1jwoQBO/jqnJOVIAK7LoCmwLBiISA2xj5w3ADI57hNn5CR/IyYyAIvo1V4j2pABWgAlRgaQUIgpeWih/cYgUsYqHKBRz2VUVDbBIELwKBOG9OZisNAFsbkDDeLKyqbctTBdII127n4Y3XH6MI+64DgkMwbL+8uOlZrhsE8zm96RXcvfsRBO/emnHEVIAKNEOBn/zp75qZ6C/83O9fa/IhYF5n5vCqgwrHsYwrmCB4VYX5eSpABagAFbhRBQiCb1Ru3uyaCsyLWQBANUdw7A42qApgFjqCq+rrdAQD9FlObFWJ8yEIDscfguHYxVw1bkA0A2nz6tdcAn59BQXC57XqlwIGgi0CxPKBw7I2GsK7hG8rGiKE2nG9TqJFoHfR+RWk50f3VAGC4D1dWE6LClCBnVfgp/7KZwIHb/izygZrVQKYE3eVfN5NCWljWSbygiB4U6vA61IBKkAFqMBaFCAIXouMvMiGFZjnPLRzsZM2dtqibSA4dtSGG8etCwQb+AXsswN9YR3ArwpahxEXmBfGFx8Gg60f4zYAHJZhf7hMhG4bfmgD928ISsNn2SIh5m0YiO+GGcEWCRJmRCM64qZ/VnUD2/jmPXd8Jm96FXfvfgTBu7dmHDEVoALNUGDdG8YBKgMu48dcuNgc7v/61VR+4PtbMp2KjMYiv/+dTP7w9ybyj7+Zyb/1xxL5cJJJv5dIvy/y4WMmD+4n8vlnifyr72Tye9/K5PnjRDptkePnIv/on2Ty/kTkT/1AIt/6jsgXrzO5uBD57u9KdPO4o8NERqNMLkcil6N7GlOBn0WAmyC4Gc88Z0kFqAAV2FkFCIJ3dukaNfBFf2IPMcJN1sLM3dBZG4PgMHvX4PA6QbA5Pg3+AvyFdbTrco1DQNzv93MQXFfHuO0AUKuqVz00hG+be5WqHMEhFDbnb7xBYPj84vPzsqFxbttAsM171ZgSPoubexb35coEwfuykpwHFaAC+6bAunOCbZO2MBv4cihy0C8rN5mKtFvFPrMXlyKHB4ItbSVLXX+8B22airRaxXWyzH3Gyrq1sfiLRfEQyeXv/9u4P3+oABWgAlSACmylAg4E/x9bOTYOigqYAuauDSFaDIdDV6WBtBiwGQiu2nzN+tYJghdtBGZxFvGmdsPhUAGxQWLA3/CACzhuAwaGMDhumzOYMPjm3qtlQfC8nGhcI44CiR3teHZv+mfR3Gw8q8BgguCbXsXdu9/oi/9QsuntbBa0e2pxxFSAClCBm1XgJ3/685kbOvfsdOWB/OzPPwk2iXup3/+/fzOTt19mcv+eyKNPEzk7d3svHByIjMci3/15Iv/4/83k8+NE/uAfSOSf/YtMYfDpWSYPHyQymYh8ck/UHYzv370j8u69yP27Ir/3+/irPZHDQ3wmEfyx1fd8F4wVxdB/6q881/gLFw/xvnZOBMErLze/QAWoABWgAjepAEHwTarNe62qQAybqnJWw2gIg8Gh0zIExICh4Z/UV/2Z/TpBsGW/xuMKx2fQt64EJAyh78HBQamNc+gz8Iuyrg79VwFzq64XP19WYFGkiUWDGAiuyrjGFedlROOXAtsMgqueuTrgSxDMN2iRAgTBixTieSpABajA7Slg8DYcgXPPnq88KLvWIuiKC384EXlw390CQFgSke4Gfkf+P/ytTwXOZ+dSdnC66ocgeOXl5heoABWgAlTgJhUgCL5JtXmvVRSogmjhhmu4VtgO81arNt0CjDUQbJmrIQi2vnWBYERAxNmvoVPZ3MoAwAaBLy8v1QVsfSjxHYO/YRnXDQDb5mHWDstwM7l4LQjhVnk6l/9snXMWV7BnIHR/h+5wrD2+X5URHfZtCwiu2swR84yfLYLg5Z8ffrKsAEEwnwgqQAWowPYq8Gu/fpTn6Iaj/IWf+9bKgzZ38Y997UR+/Gsn+v2TQQbGK+OJyD//l5l88Urkqz+QSLebyLe/yOTJI5FeD5snu6iH0UjU9buun3B+8+ZEELwuxXkdKkAFqAAV2IgCBMEbkZUXvaYCdRA4hr9VIDiOYzBXLvpjEGzwF7B0EyC4Kqs4zCyOoS9AcAiBDRAD+obH4eFhqY1z8VzCOVk9BHDLwrlrLmXjvz7PFVwXDWLPBUp8vyoXOuzDLzRu+mdRbve854sg+KZXa3/uRxC8P2vJmVABKrCfClTFQ/zMX3ojX/m+4dITfvtlO9oobnVH8dI3W+GDBMEriMWPUgEqQAWowPYqQBC8vWvT1JFVuQpD4FtXt43ZQhAc9xkIroKk5qRdpyM43PAt3BTO+g34GQCuKvEZA79VpfVVuZtj5zOeqToYTEfwZt64ZUBwGAsS1zGqOBPaokKsfxtAcJXzedVnjc/gZp7BfboqQfA+rSbnQgWowD4qYPEJ4dy+8r1D+Zm//Gbp6e4CCJ6XfUxH8NJLzQ9SASpABajAbShAEHwbqvOe8xSYB4IBdkMQHLYN+qK0A1A4bAM0GfANIxTCvnXFJ+C+obPT/uQ/3Agudv/GjmC0LRoidAFX1cMNxMLN8KwffZjbqnCOT+vVFaiCo6GTFs/nvIxonMNPDH7jzQO3CQTH72/V+0RH8NWfqaZ/kyC46U8A508FqMC2K/DN3+nLz/71JzPDXNUVbM7iqoxhbOo2mYr8n9+Yyvd9d0uePRE5fpbIb/3TTIYjkXY7k8kkkX/jX0s0K/if/LNM8E8q9E/TRL7nu0T+xb9yn/3DfzCRf/H/ZdJqu3zhP/lvBrvDRbOgI3jbnz6OjwpQASpABZZSgCB4KZn4oRtSoC5j1GAuzodg10BweN4+Y8A4hMVw+1Zl524iR9cg33B4KZeXLgc4BL1WjzcKizcMQ3yAxQDEQDB0iqJum4rFmbLWTxB8Qw9ylF9d52LHMxKud9WmcXE0hK25rTGeidvMCK7awDFUeZVfPNARfHPP567eiSB4V1eO46YCVKBJClRtGreqK3geCK7TMstEAInbbZGLy0wOD5AoXP6p67dPTafu+/aTub3n9OcXv3Ff/u433K50zAhu0hPNuVIBKkAF9kwBguA9W9Adn848EBy6e6vqizJLIQ1AcAiDq+o5jMJGE/k//bywVX01mmOMFxcXCn/rSpyr29jO+gGyLfYhdP3GfbFLtMpFarEXNuR5mcE7/ijd+vDDX1rU1eO1jzcXRBs/MeQ3sG/lTYPgOvgb98du4EXPG0HwrT+2Wz8AguCtXyIOkApQASogda7gKndvnVw/9Veey9svO/KD338mf/En3ucf++J1Js+fJPI7v5fJ2Tk2iEvUyXt2kcnxs5Z8PM1kcCby6Sciv/nNTP7EH00kFZF//ruZHD9PpNcV+b1vZfKv/+FEXr8VeftlJt/9XYl8PBV5+y6TF58l8u2XmZycZvI9fwD/JZDI4CyTP/AikV/7h58oCH78cCL/3X/9snalGQ3Bl4AKUAEqQAW2WgGC4K1ensYNrg4ExxvAVeUBQ6wq0BTCKAPBBoCr2usDwRM5P7+Q8/Nzubg4D+quDwdcwnVu59DZHLuYw1gLOxdvKGdtAGGrEwTf3CuF9bNfWMQRJXG/Pd/hc211PI/xLwDCuA/7hcDNzUw0ngU/YVn1i5jwnZwHhat+MXGT8+G9dkcBguDdWSuOlApQgWYrUOUKhiLzsnVDxSxrOAbBt6mqzWmRuzm5/P0/6f6lxB8qQAWoABWgAluogAPBf2cLR8YhNVGBOhAMZ6TBMqvHfRZ7ANgZ160vBL/z+lT7GkewOzX7p2bxemF8Z2dncn5+puXZ2bkv0efqcArHLsgqV+S8OeHzOB9uJId61RGC4GXu28RncF1zrvplRdUvNOZFmeAaBoLjjf8sB9p+KbCucS9znXkA2GIw6sDvujK4lxknP7N/Coy++I8km36xfxPjjKgAFaACe6aA2/Dt+cysHER9u3C2Lo/3U/3cL/zctxd+ftMfCOfzY187kR//2mntLQmCN70avD4VoAJUgApcSwGC4GvJxy+vUYE6CGzOyqo/mw/7AJjgjg3jH6rqBk5DEGx9pQzdOSDYweD5PxjbYDDwx1lQt76BguAqd3IMrHGnRX+Of3R0JIsOguA1PrALLgWIa8+nRUDEv8TAZxb9xBschhsbhs7wRddZ5/k6ELxMNARB8DpXonnXIghu3ppzxlSACuyuAr/4jXt5pm44i0UgFZ918RKP9WuIhvjB7z/X+mgk0u2K/Pa/TOXRp4l8ci+Ri0uR8SST+/cSjXRA/EOng6zfRCQI+W23RGMeDg6cpSNpiaRTkfFUpN8TOR1kcucoEXwOm9FNJpkcHbroib//jwsw/TN/6a185fvchr5VPwTBu/vMcuRUgApQgUYoQBDciGXeiUnOA8EG1LCZFupVpQHVEI7FEQpVzlqDv2Gpgi0AwSZqHRAejydyeno694Az2JyedSXgdrxBXhw1gPN37txZeBAE39yrEMJfe17j5xjPfJWTPfzFxDIbHMaRH5ueZQyCq9oh8K2rx+NkRvCmV273r08QvPtryBlQASrQLAV+9ucfyzd/tz8z6UUwFV9wOcFthcBhTrBd7Lf/ZSZ/6HsS8YlVkoD7ZiLvP2Ty6YMkb6M/zURa/h/t4efnrcbf/0ep/Ik/1tJr/rW/7ubx+OF0bj6w/icEoyGa9ZBztlSAClCBXVOAIHjXVmx/x1sFgq0PIG3RAWAawlTLTg37QhAcw6mSG9iDYFcEqLeC+taD4LGcnJzIx48nWrrjY6kPIBgbgcWHbQJmm4QtckPj/N27d0vHvXv3ZvoIgm/u/QEIXvTMYjShI9wc7Zb7HLvF6xzvtwGCF8FgfXcS/EeYe0Pq6uGKEATf3PO5q3ciCN7VleO4qQAVaKoCobM31mARDA7jIfDZ+3cv5dtfuA3dHtxP5Df+n1Q3hYPp9+xc5OGDRL58n0m/L/JHvoKouPWoHs5hkZsZ4JogeD268ypUgApQASqwIQUIgjckLC+7sgKLQPBoNFKwVlWizzJT6zbWAlSNYZQNsvLP1f0/HheB4IAZl+aMsX748EE+fvwoHz581PLjxw95HecAgrGRW7ihW7zJG8Zt88Y8w/mHbYDf+Lh//36pz4BhFXAjhFv5kZ37BXOux+sVPsN45uc5wkMgHGdaxxEn6x39/KtZDjA+ZfWwrHqvCIJvcoX2914Ewfu7tpwZFaAC+6tAHQyGu/Yv/tn3c2MWfvKnX6gwy2YLb0JFczUvcgMDAiPXOLn8FjeL28RC8JpUgApQASqwHgUUBD/nZnHrUZNXuY4CMQgO2wY855UAaqGzttvrSd+7bc1hGzsnF8LPyEngvY0iSebsB1U//u/NMFbAXhzv37vyw4f3pTY2jDvCxm5HR7q5GzJ+tQz6AIaHl5dyORzKEMclyrB9qf337t8XgN95R6vdLvzNcGsqxc5nldevs478rlMAIDh8XrFG8fOLz9X94sL68VxXxZfEfTepewx9q2BwlePePW7OJcxfRtzkiu3PvUYvuVnc/qwmZ0IFqECTFFCY+juzEREKg3+iHgb/2j8Isnn/8vxs3k3oGd5fs4r/uMsqjn8AgX/1HxxpJjJB8CZWgtekAlSAClCBtSlAELw2KXmhayowzxF8FRAcQ2G0W/Y3YlVu39L4M5835miv/l8LFLON29LUbeBWVaaZjEdD+VjhBIYr2PrhCD48OFD4C+CL8vDgUA4PD+TAl3ALD4dwAjsQPBqOZBjVR8Oh3FVH8H25e985g7V9H6VzBaPd7nQ0iiABEG61fB1l0V7b39Fd83nY9a+HILjO0Y05VjnZwz64gm8DBNdldrtXwb8XGd4Td1h/+L1FMLhqjRf+cmbXHwyO/1oKEARfSz5+mQpQASpwqwpcFQaH3/uZG4TBgLs/9d8+V83UDfzfvKzUz5zABroJgm/1MePNqQAVoAJUYJECBMGLFOL5m1JgEQiOYVoMhwE5e91uZeauZu0CBNsuEX5SgRc2mGYd3LJ+cfB3Og2OVNJSeyrj4dDlAn/8KKe+zLOCfd+Fj4Y46AP82tGXsI2xx3Md+4iIsP/O3bty595duXP3ni/Rvieu35WdXlfana60Oh0Hha3sou36CeLW88RXRUPE0Sa4k2VZhw7gsD4PBOP7de7aq85i3nto1wzBrwHgqnLVjGCbz1XHzu/tvwIEwfu/xpwhFaAC+61AHQzGrOsgr0ZL/PzjhUB2ncoB7v7Vn3+im9XNcy2Hn7P7EwSvcyV4LSpABagAFVi7AgTBa5eUF7yiAnUORPQvgsCWEWzAtwoIOxDcykfnIHB1vkOWpZKlBRBO0Tb3I/rTqWTjiaQTd2TjsS+LNly6g5MTOT09rS5PTuXy4kLzgTUj2JdxvddFRrDLRx6PxjLK6+XM5MO7d+Tozl05untHDu+ivCtHd6x+R9udXl86vZ60ez0tw7r1wSnMn+srgM3iLB/YNo2L27iLuX8tKzgEw+gLQbCB0jhe4brwft67Z0rURbeE/SEgrtskLoS9deO+7nyuv3q8wrYqQBC8rSvDcVEBKkAFllMgds/G30L0AiIY4p+bhMEx3NUN4n7kdGZMYWxEeJIgeLlngZ+iAlSAClCBW1KAIPiWhOdtZxRYFwjOYbDPB9aIiG7XO4KXAcGZpHD8ppkoAI7qKYDwZCLT0VjS8UhSlKOwHEmKTe0uLuVscCpnpzgGMtD6IO8bnA5keHmhDuZ+r695xpppDCDsx45+gMEJIPB47MqJ1Seuz7cP7twRHId3jrSsancPDsSOTj+oB/0Ewet5OQGCDQBXlXAM45k38BtuGhf2GQgOIXBV/SqjXhUAV0Hf8L7x9eJNGOva8dgJgq+yms34DkFwM9aZs6QCVGC/FVgEg+scuCF4XZQtfFUFl4HAYR5w1X2Sy2/9O3VbiVx1XPweFaACVIAKUIG1KZC0n3OzuLWpyQtdV4E6MFWXERw6hQHMqnKBrQ9wbaEjGDZhAOA0lTSd+tLBYNfnD4Dgy6Gkw6FM/ZFeBvXhUMYXF3I+OJPzwUDOzwZR3bWxCVzuXrZYC5TdnvR6rgQgnE4muvmYOwCEw7br6x8d5UfvTlFHv7V7qB8eCsqu1o+0HvYrCLYs5esuaIO/byDYIiIctDd470r8hAC4qo7nug78XicWYhUIHEdBVC3rIghsc6gqCYIb/KKsOHUHgqszGle8FD9OBagAFaACt6zAz/78o8oN5GxYP/a10xkn7i/+8j35u9+4l4+86jNXmVYBd921AZp/8PvPZ+4PGP2L37inkRFVP/geQfBVVoDfoQJUgApQgRtTgCD4xqTmjZZQYFkQXBUVoX9i792/Va5gjYYIAKdGQyTl39crBzbYO/Ug2JcAewqHp6lMx2OZXlzK9PLClb4+Cerj8wu5ODsT5ABforTj/Ewuz861PRpeSrcD4NuVLsYPCNzpaon+brcj3XZHJtOJTCdTmfrStSeCMSkknk4V8HaPDqWroNeVaAP2Wn//zh3p370rRXnXte/ekd4d19/y4JEweIkHds5HsDYh+DWQb0AYbfxY/EMIgQF/rR2CYH1k/TMcl6uOdhEIXpQDXHW/Kidv1TjDz837zqpz4uf3XwGC4P1fY/cRBqIAACAASURBVM6QClCBZikQg9149lVA9pu/08szg+dB22WUNAD8a79+lMPdqns6F/ODueAa3/uv/vJbSYZ0BC+jPT9DBagAFaACt6QAQHD3+d+5pbvztlSgrMAyILguLxjgrASAfRxE7ggONotz+cD4qQHBAKwAv3GZuv7pcCST83OZnl9oOfHlVOuuPT4/lyEgcFxeXOT92FAOALjT7jgQjDrKti/1XLs0lrpxtQ8OpHOI41A6YV37DqRzcCj9e/fkAMd9lPd9HeX9vC8HwY468hG9ogIGggsnd+ziLkBwCINjCAwX+zyYepUYhVUgcB0Qdo9H+fmY166DvwTBV3zAGvq1MR3BDV15TpsKUIF9VgBg96/6zeDq5gnI+kOBQ/dNBZi1z+AaVZm+dm18F5nD3/zdnsDhG/4go/jHv3YqTx5OxT73a79+OBcA6/0C9zJB8D4/rZwbFaACVGAPFCAI3oNF3LMpVEEqi4aogsDWF0ZDqDPYH+qy7fWCjOBMqkCwbR4HR7A5bRW6mhPXu28V8A2HMhmcyeTsTMsxSqv7/vHZuYwuLvJjiPpluY3rAPQCBLvSjqLdbrVzJ3IYVwFIXURWTKXVP5D2QV9aB7Nl66AvAMUHn9yXw08+kcNPHvjyEzl6gHrRbnU65SeKMPhKbxieoxACh2DY6riwgd+wDOshCLaBLHLULhpw1TtWBXzDvvj8Kk7fVYBx1RwXzYfnm6MAQXBz1pozpQJUoFkKVIHdOgUAa7/yvSP5oT9+LoDI//3f+rQyqgFgGD9PHrpfvuMHALjqB58FzMU1MRYA4l8NXMJ1Y4kBNT5HENysZ5ezpQJUgArsnAIEwTu3ZHs/4DoQPA8CAxSH0RAlEBwAYZcRXAeCnTtYQTBiF3wmr0UyAOrl/ZdDGQ9OZXw6kMnpQMvxqWuj1L6zMxlfXkbHRak9wbhbbWm3WgLg2263grbva7XchnUZ8omzvG4QGJva4VzS70nS70ty0Hdl1G71e3Lw4IEcffqp3Pn0Uy2PHjyUo4e+/ulD7WsTBK/lHTMQbNBXf7ng4yKsBCAF9I0Pcwijv5RrvcCBu+zA43cs3gQuBsBxe5VN4JZx/C7zmWXnxs/ttwIEwfu9vpwdFaACVOBX/8GRRjAs8wMIC8gLKIw64huQ37vsD77zle8b6vcVEv9uT69RB4vD61YBYDtPELzsCvBzVIAKUAEqcCsKEATfiuy86RwF5jmCAXznRUOUncA96fV7+cZrmhGsIBg/szDYXMJw3WIztik2ZcthsPuz/qlu0jaWyeWlTE4Afk9deQL468uTE9cPZzCcw0NkCaP0dZTavpR0PPYQuCXtBODXwV+M09Vdfw6BM7dxHTSKS+n3RDwARpnXD1B35w4VBD+Uw4cO+h6htAMg+OFDoSN4Pa+nOcv1uYkgcOgIDqFvFRS2Z3adsHQZEKzPWOZ+OWL1sG9ZGFzlXl7kEMY9rxJ5sZ6V41W2WQGC4G1eHY6NClABKrAeBcyRuwrUtTsbHH7zZWeuSxifB0ReBvrGs7IsYMRHVP0QBK/nOeBVqAAVoAJUYEMKEARvSFhe9koKLJMRbDERcZk7goNYiDAfGPWSu7KUD+yAl24W512bkzFA8Fih8Ex5cSGTkxN3fPQlYPDHExmffJTJx1OZng00SzgdDfMyHQ5lOhqJlZkHwS2FwImCX1dvORicoEzEXL8OADsHsGoV1LOeA76Zh75V5YGHvwDBhw8fKfgtSg+Cu93y2jEa4krPchUIjoEwLlwFf8O+2wbBMQS2d3RVELzo86HIhMBXeuQa8SWC4EYsMydJBagAFVAFrgOENyEhAPB/8RPv5Svf5xzEdT8EwZtQn9ekAlSAClCBtSlAELw2KXmhNSiwDAgeDodSBYNnNovr9Z0jOAfDfYWqxU/oCna9iWTuz/cBf8cjAQweGwwGGLbj4twB4I+Avq6cov7B+j7KdHAm2Wgk2XjkytE4qPu+ycTD30TBbwtRAR7+GhxOkpaIOoGdQ1M18mXRl0rW7ysERpmi7Lk6+lJfAgQD/B4+cgD48JE/rA5HMEHwGp5kHzHincBxPIQBYdxoEQgGFK0Do1cFpss6ggGzF4FgfW/8Lwti9284dqvXAeFQ9KvOay0Lx4tstQIEwVu9PBwcFaACVGAjCqyS2bvuAVh8BDaqWwSA7d4EweteBV6PClABKkAF1qoAQfBa5eTFrqnAPBAcA+C4bSC4VwLAIQyOQbBzACMmIvyBI3g88hDYYLAC4JGMRx4Gn5/L5APg7wdX6vHBAeH3ri89G4iMx3okvozbyXSiEA3QFxA4PzwUtnYJ/uYg2P3JvkHhtAfg66Cvltr2dd/uwwH86JEceAB88OixHOpR9BEEX/Mh9l/PNx0MYLAB4CoQrA7wirzgOhB8HVi6CATHADhu5/+hE7jFqwBvFfwN+9YNuNezcrzKNitAELzNq8OxUQEqQAU2r8BNQOEwOxibx636kwy/9QPl/7pY9Qr8PBWgAlSAClCBDSrgQPD/vsE78NJUYDkF6iAw+kMHcAiAw3oOgvt97wI2CNyXvjqDZ0EwRlZ4hAFVXTTEWKGvyyN25UiwsZu1J+dnCnwBf62c5O332pcNBpJMJtKaTFwJIOzbrm8srenUg2AHgR0U9nWxPseqnT5wBGtoq4fABQye9nsy7fdl6oEwSusDFEa99/Chg8CPHwsg8AHKxw4GHzwGDH5MR/Byj+vCT80DwXYOF7EN4eI4CGuHcSbhTW8CBIcAOKxXgWB9lyIwrM9zq6X9dUeVkNeZ28KF4Qd2WoHxy/9YsunLnZ4DB08FqAAVoALrUcBB4UO92K/++lFlJvAyd3K5wlP5yvcO1fW7rPO37toEwcuozs9QASpABajArSlAEHxr0vPGkQLLgGADv1UwuAyCHQTuKxT2dQXB2Cyu/Dv6HAT77ul04uCvHeOh1nWjOn9MzgCC30v6/r1MvwQMBvy1tqtnpwNpTyfSnk6ljQgIlGhPptLyZTv1IFgAyhxIQ3pFou2inikJ9gAYuuUw2DcykUmvJxPA4NqyL71HD6UfQeCDJ0/k4PET1/+YIHhdL2YIguugsIHSEPrG9ZsGwQZ8qyCw9c0D0qEzuAoEx2CYIHhdT1wzrkMQ3Ix15iypABWgAldVAHD47ZdtzRdGWfUD8Isfhb8L8n6vMg6C4Kuoxu9QASpABajAjSlAEHxjUvNGCxSoAsHWBwgbQ+C47UBwDIALN3Cv70BwyQHsx5QEbNhA8GhoADgohwDCQwEITr/8Uo/pl+/L5TvXL4OBdKZT6aSpdFH6uiun2tdOU+eUVDelAWDnUg77Hfh1g811itoKgns9GfddWar3ezJGVvLDR9J/AuD7RPpPPPx98rTUx2iI9byqgKYxAI7buFMV+A37bhsE2zzw3FWBYFMrdvEa8A3Bb1VfrDbdwOt5/vb1KgTB+7qynBcVoAJUYH8UIAjen7XkTKgAFaACe6kAQfBeLutOTmoZEBzC30oQ7B3AGgXRBwQGGO5LXwFxDIK9TFk5HmI6mSrsBQhGOfZl2J4MBpK+AwT+UtJ377SuYFjrrp2cnko3TaWXZa4EELYyc21AYgPAGE0BhN3Y3DkfDWGratBaS6PBoqAXEFhLf4zCdr8nXQXBHgJb+RQgGH2uJAhez+sTg+Aqh7CBYMsHriqrQPB1Yem8jOAY/IYOYTvnns1w48VCs9ARHILfqnrVNa47t/WsHq+yrQoQBG/rynBcVIAKUAEqYAoQBPNZoAJUgApQga1WgCB4q5enUYObB6fMEQz4a0fc1+12C/jbcxA4B8EeCBtUi+MgDMKinE4mzn08vMxhcF7X/qFMBqeSvnXQN9PybVF/6+rJ6UD6WSb9LPUl6pn0Ulfi6EomiYe54cZ1Nj47pw9CFoG3HGC7/lGvJ6Ne15eoOzAc9nUfPZbeUwd9ewaAnz4r9REEr+e1C0GwQeC4DEFwHQzeBCxdBgRXAeAQBM+DwTiH+cTw1/pCl3CoNiHwep69fb4KQfA+ry7nRgWoABXYDwUIgvdjHTkLKkAFqMDeKkAQvLdLu3MTWwUExxAYbY2GiFzA/QOXEWxAuA4Eh4gVIFjdvwDB5gz2ANjak1MDwW9l6oGwgmFAYD0Agk9z4NuTAv4aBM5BsAe6gL7qCM7BsLX9UpaijV2cRBh37ECwPyIAbP3dx4+kB+fv06fSe/LEwWB/oB9tguD1vDrLgGDL0A0hcAyEbwIE66OkuxBKHv9Q5Qyu2jCu7r0NoW9dfRNzW8/q8SrbqgBB8LauDMdFBagAFaACpgBBMJ8FKkAFqAAV2GoFCIK3enkaNbhlQXAIgcN6p9uVPnJwYydwDoJ7PiM4wL6lWAgnt4JgD4DDWIix9o1yRzAA8NRD3+k71F1bwfDbtyLeEdwLHMGIiehLpnER6g7OCviLbewAgVs6pkysnbuDy3vc1YNghcDFgZgIRESgr/PoURkCKwx+Jv2nTxQQEwSv75WLQXCVKxh3q4PAITyNR3Vd5+y8jRnDLOB447gQBONzdh2rh+W8eSED2VzB657b+laQV9pGBQiCt3FVOCYqQAWoABUIFSAI5vNABagAFaACW60AQfBWL0+jBrcqCI6BcO4IDjeMMyjsAXFpszgFq95ZGygNEDweOeDr4G+4WRxyg0cCR/AE4FcB8FtX98fkzVuZvnMgGKA3hL4GhbXfA2EA31YG8Ovgr5ba9nXYfj0EdlC4ANnhJncKfzUTOIiHiKBw9/Fj5wRWV3ABf0OHMB3B63ntDARXAWDrw50Mihr4jdub2CwO962DwSHsrauHsLiuHs7H5hRvjEdH8HqetSZdhSC4SavNuVIBKkAFdlMBguDdXDeOmgpQASrQGAUIghuz1Fs/0WVAcJUb2PpCR3Cv38s3iNNYiF5P4yFKUC3K2DXEmoNg3Shu5GDwCKWra+lBMACwOxwM1uONq2enpzkINujrwLDbQM4OAN+2ZNL2MFjrHg6jDjAcAt8wxiLsD52/BoXjuIjuI4uG8BAYm8Q9Q0xEERVBELyeV6UKBIdQGHX8hM7fKgh80yDYXL1V7t/wXF10hPWbI9jgb1W5aMO59awEr7JPChAE79Nqci5UgApQgf1UgCB4P9eVs6ICVIAK7I0CBMF7s5Q7P5FVQLDB37A0R7BB37zs+7iIXhkEhxA1dAYbCHbgNwLA1h4MZOyB7/jtO8EBGKz1CAR3A+irdSlAMNoGgTsAwr7d8WDYzhmkDkvxsRLWNwN/1Q3cl9loiAIC68Zx2CxOXcIuM5ggeD2vEp7n6XSqmbsxALb+EATXQeBNgWDcu8oVHMc82OfC/rr5hP0hCMa7WQWCNzm39awir7JtChAEb9uKcDxUgApQASoQK5AMv/WDUaIbRaICVIAKUAEqsD0KOBD8v23PgDiSxiqwKgiOYXCn2/Eu4J5uEFe4gp0bGGC4AE9Jhcs20QgGQLpJ7v4dy3hcAGHtR/t0IOO3b2Wk4NeB4KLtgHB6cqrxDwaCi9KBYLS7kkknywTgNywBgMO2PRTFRnJuozjnDnY5ww4E932JiIhw4zh3zjmCDfo+kb7PBSYIXv9rF4PgGJ5WOYKrNlWDa3aTEQqLYHAIgq2Od8RgttXj0sBvCIGtbuWm57b+VeUVb1uB8cv/RLLpy9seBu9PBagAFaACVKBWAYJgPhxUgApQASqw1QoQBG/18jRqcMuC4BAAzzqCHQR2m8Y5J3DoEDYQ7NzAQdauKu1AcDqdqhN4kgPgcV6fjMfOJTwYyOjNOxl5GIw64K+23+B4J+npqYO9/jAo3M3SUr/BYFe6cwDDVgIIh8A3H3nJEZyp+9c2hRtbNrAHw9bGZnFuUzhA4MIFTBC8/letCgQvioZYBQTrc5CEQSHXn0O4+ZtBX7tqeM6g72Qycb848WVYx1wAfEP4G7cJgq+/Zk27AkFw01ac86UCVIAK7J4CBMG7t2YcMRWgAlSgUQoQBDdqubd6sotAcB0ALjKCvSPYILDfIC6HwkE0RBELEWwWl7m6wiyFwA4AT0bOFZyXgMGnAxkC/L55J0MPg4cKht/JUEHwW5meDmQG+noXsPUD8qo7WAI4rBDYtz0QNtevg8AeDKsj2P3hWeEI9k7gkjO4AMTdx4EjOAbBT11OMKMh1vOa1IHgMCoCd6qCv2Gfwd5NuoLDGc97D+2cAV8A4LoDjmADv3Vl3dzWDbjXs6K8yjYoQBC8DavAMVABKkAFqMA8BQiC+XxQASpABajAVitAELzVy9Oowa0KgmMwrBnBIQT2G8SFfQBsinvz4K5ZEKyO4PFY4yHgAC4Og8NjdQQD/AIGA/xeaunbr99q//Tk1Ec/eJdv4A425y9cwC4ywsdFlPKD0zxaogC+ZQhcioboAwIX0BdREGE+8LjfF+cI9k7gGRDs+gmC1/Pa4XmuioMIN5ELQTDgZ50jWGF/hfv3poBp/G4a/NX3xMNgq1sZg+But1sCw2jfNORez8ryKrepAEHwbarPe1MBKkAFqMAyChAEL6MSP0MFqAAVoAK3pgBB8K1JzxtHCiwDgmP4Wx0NgXiIIhd4HggOMLDP3E00GkIjIEoQOALCp2ce/r7NAfDlG1e3cnp66nJ+Le5B64h9KMCwcwT7zeO8ExgOYcRIoN9tLpdJ4mMgzA3sSvQXDuEiFiLMCS6D4VJGMEHwRt9BA8Eh+I3rdSA4hMLbCEsBf2PwG7cBtUP4SxC80cetMRcnCG7MUnOiVIAKUIGdVYAgeGeXjgOnAlSACjRDAYLgZqzzLsxynSC47zeLUwjsXcLoyzeL847gpUDwJITAEweJvSPYoK85gxUEB45gQOC2AeAs1exf1049JC6iIVxEhG97AKwREZJJywPflgfArSyTlo+J0L4sEzh+3YZx2CRu1g2Mc+oIDvOBAYN9JIRlB9MRvJ63JQTBMRS2Nu5k0Dcu1b0ebBR3m47gWJF5jmCDxFXREDEMZkbwep61Jl2FILhJq825UgEqQAV2UwGC4N1cN46aClABKtAYBQiCG7PUWz/RTYLgvt80bi4IBpTLRKZpGkVCIAfVYHAZBGscROgERkQEQPCbtzI5cY7gNmCwbgTn6x4EGyDO4yF8TERV24FffwR1XMP6FQL3egUQjuoAxM4R7LKAcyBMELyRd8Ng77zSQHAIgeP6tjqC42zgMCYC5wCCF+UEEwRv5NHb64sSBO/18nJyVIAKUIG9UIAgeC+WkZOgAlSACuyvAgTB+7u2uzazdYFgdQMHWcGhOzgHwR76um3Wip8ZEIz8U42IMBg8kelkLKPTsxwAGwjOy9dvNCICILgtzhGsMFhLVwfYRQk4bOAXbuGeiMZBoC8/513EgMn6PW2nCoBdHTA4dfnAuSPY5wX7tmYF91xGcP+pZQQ/dTA4B8HOHUxH8HreHDzPIQSuqhsIDt2/BkfD0j4Xj+ymMoLj+8YQGJvHAQSHm8hhTrZJXAyErR2+j6X3sCIPeT2rwqvsugIEwbu+ghw/FaACVGD/FSAI3v815gypABWgAjutAEHwTi/fXg1+EyA4hsKLQDAEdRnBAL8eAgfl1APh0cCD4NfOETzKncFvXTTEG2wWd5IDXwO/YdnycFhBsEgAfh0MBhhGP+o5UAYgNrjsS2tXOoI9ADZAnDuC83iIpw4EGxwmCF7bO2UgOC6RE2x9Bnir4G/sBN62aIgQ+uJdiduhIzgEwVZHSRC8tsetMRciCG7MUnOiVIAKUIGdVYAgeGeXjgOnAlSACjRDAYLgZqzzLszyJkGw+oA1J7jsCM5BsMJfD4M1FgJOYIPDExkNBg7++hiIPCICbd83PTkVwF6NdSiVQZ+Pg+gABJeAcLmNc5orHMBf24jO+pzr12UEmwM4h8P+XOfR48IR/PSp9H1GcO4KJghe26sSAmB93LxDOO4PgW9cD+HvNoHgEPpaPe4D5A2hL9zBcbvO0XxbTue1LT4vtDEFCII3Ji0vTAWoABWgAmtSIBl+64f8diRruiIvQwWoABWgAlRgjQo4EPy313hFXooKXE2BTYNgt1lcAH7zf6GVYbA6gg36BkA4B8GTiYzzaAgDv+9kZFDYw2BEQwAAJwEEtrorXbyDQmB1AItzBlufweEMfYiRSAWbx7l6lte1L0tdPnDoALa23zwO580RbPEQzg3sXcEeCjMa4mrPb9W35sHg8PN17t9tB8GAvzEItrY5gmNncNjeJri9vlXnlTapwPjln5Fs+nKTt+C1qQAVoAJUgApcSwGC4GvJxy9TASpABajAphUgCN60wrz+sgpsEgTPbBZng8pmf1+PP90v3MBwATswXALBiIbw4NcBYOcO1rptFvfxRJIsUxBs4Ffb4toGhZ0bWKQ9A4Fdv8sKdhA4P6I24HDuCO4aEHa5wKEr2GUEY7M4wF+XCRy3CYKXfWIXf86e6bCM++pgbwxJtwmaGgAOIXAMhc0RHAJhcwVb3zbNafFq8hPboABB8DasAsdABagAFaAC8xQgCObzQQWoABWgAlutAEHwVi9Powa3DhBswBebxVXVZzJJ60Bw7ggOIXDhFB57EDx648Hv63dS1N8oEIYjWDzwBQAu6mmpvwyCQyjsQbA6hVPpZVMFwT0FwlNXar9rO0dwX0ZdHxHh4yBCQNx9/Fh6T/wGcT4aov/sWamPIHh9r134TNfV47utEpdwWxEKIQiuq+Ndq4LBIRgmCF7fs9aUKxEEN2WlOU8qQAWowO4qQBC8u2vHkVMBKkAFGqEAQXAjlnknJrkpEKwbxvV7Aji8Ggj2EHhauILhDoYz2ECwbhRnLmBzBL96oxvITT6eIBhWnb8KgRFKbHUt3bm2JM4RnDhXsHMGo0zyOiBwz8NggF9tR2Xu/M1BcN+5hAMwjGiIPA7CA+FSPAQzgtf+rsTPNW5Q1bfoxtsETTcFgm8LbC/Snue3RwGC4O1ZC46EClABKkAFqhUgCOaTQQWoABWgAlutAEHwVi9PowZ3VRA8Go1kOBxKt9PNgW/oCK4FwZoKURMNoVEQU5l4CKyxED47GP3jwcBFQOjxJoiFeCNDgODXb2XsoyH0HuoM9iBYAIB9n2QKe1se+mo9cQDY9TsobNC3n8PgqfQDENyHI9giIbTsFm04hf05i4YA/HUAGO7gZ1o3IExH8Ppfu+vC4FVcwusf/ewV4xiIqvZVoiEIgm9i9Xb7HgTBu71+HD0VoAJUoAkKEAQ3YZU5RypABajADitAELzDi7dnQ18WBBv4RRkeyB8FAFYI7F3AWvo+uIJbCdBq+FMNgqeBCzjPQYUb2MNgdQR74OtAMACwg8KX2v9GJh9PRcScv7gP4K87nDvYlRgRQDD2sbM63MHa553CvdSBXwBfuIGt7tquf9zt5g5ggGCFv+oG9nXbLM5DX4O/iIYgCN7sy3QVB/CiEd0mNK3bIC4EwgDBYSZwVX2ZHORFOvB8sxQgCG7WenO2VIAKUIFdVIAgeBdXjWOmAlSACjRIAYLgBi32lk91XSA4h799D4QDOJyAts4FwZlgszgHugB+zRnsIiGcS9g7gj3wdeD3rQfDb+Ty5esABHv4axAY9w5AMJoYUuKhL9zAGCFKQGDtT0T66VQOFACXITD6rW/S7RbQ10NhhcPeIYw6MoJzAKyO4Kdy8PRZvmkczrV6vbJESazZlj9IWzi8fQXBuomi/+VIXLcsYAPAVSVB8BY+rFs+JILgLV8gDo8KUAEqQAUkGX77h2atJhSGClABKkAFqMCWKKAg+Nnf3pLRcBhNVmAVEFzlCjZH8PIgOP4nmmunWarA16Ih1OXo3cAKg6dTGZ2eyfD1a4W/CoJRqivYQPBrGasjGCBY6a9fWtdWR7D/AWYFENMS//Ng2PoAgg9S5/o1GHzgAXDYRh6wA7929ARw2LmD3VGA4MIFHDqCCYI39wauEwbfphsYCsXQF+34AAgO4S/qcZsgeHPP275eefzqz0g2fbmv0+O8qAAVoAJUYA8UIAjeg0XkFKgAFaAC+6wAQfA+r+5uzW1VEBzDYECmOArC2la2WiGCrQDBiThHcAR+SzAYjuDTgQLgy1cGg4vS+pARXMogDm6XeRDsvLaAv0p/FQSDBGu/lg4MA/wC+ir4DephP0Cvgl9/VNVDEHyAiIhnOACFCzBMR/Dm3pt1wODbhsAGgqvgb9hn0RAGgKtKguDNPWv7emWC4H1dWc6LClABKrA/CiTDb/+7dATvz3pyJlSAClCBvVPAgeD/de/mxQntngJXAcGWEZxvFmd5wMgJ7hf5wCEIhjLuH2fhP9HUpqs/Fg0BGJzCDezjISz/1DaLMxCsURCvXudg+PLlK607EFz1E8JoB3z18PDX1a2vDIIPAYMVBE+01LbvM/A76XYUBk86Dgqj3/p6Gg3xzAFgzQp+JgcAwUFOMEHw5t+dqwDhbQDApkwIfMfjce4GDusAwd1uV13A8WH9BMGbf9b27Q7jV3+WjuB9W1TOhwpQASqwZwoQBO/ZgnI6VIAKUIF9U4AgeN9WdHfncx0QDCA8s1lctyfYIC50CetmcYlh4HoQrADYXMFTA8JF33gw0CxguH/1sDpKBcGIhjgp+X5z2KsIugC/Wk8SyTwQ1m3l8rpzCx+kE4W+h94N7MqJtg0OA/Y66AsI7GGw7xt3HAwOQTCygZ0j+Lk4d7BzBRME7+47dFMjBwg26FtXWjQE3ksDvyEYRp0g+KZWbH/uQxC8P2vJmVABKkAF9lUBguB9XVnOiwpQASqwJwoQBO/JQu7BNDYOgrs9gUvRh/RqWaBgcwRnkulmcW7DOOcIdgA4r+fREAaAXykIvlAgjLprj9QR7CIfHPgtnL8Gf9GXegiMPgDg8Ej99w34HqYTOfJA2IHhAgYD/uYwWOtdGVtfCIKfPdMN4pwr+JkcPHfREOoMJgjegzdp81MwEBxCYNTDNkBwDIDDNkHw5tdpH+9AELyPq8o5UQEqj26+4gAAIABJREFUQAX2SwGC4P1aT86GClABKrB3ChAE792S7uSE5kFgTMgiIMIS0ClsqyMYLuAwHqJXxEPg3FVBsEHg1ANizQj2zt8LD37RVhj8xUu5eOkdwT7mIXOhvw4IA/YGZQn8+nNZ0lIgDEiMj4YguK4+9fA3B8Kdjri+jjqEERWhjmCAYJ8NDCB88Px50ff0GR3BO/kG3eygqwCwgWArDQQD+MYA2NrufSx+tin+4mYV5d2WVYAgeFml+DkqQAWoABW4LQUIgm9Led6XClABKkAFllKAIHgpmfihDStgIDgucVv0GVwC+I3r1mcguNvrFkDYg+Gull2pjYbwcRHw7qZplrt/AYAdBE5LfSPdLM45ghUEv0LpHMEGhkcfPyrwVdDr4yAs9qFoe5ewRUFYXnBetorN4myTuLyc5PnAyAmetAF+2wp9FQBrWW4DBMP5qy5gBcLPFQRbTjDKmWgIZdg+ymLDzwEvvxsKxNC36v2MQbAB4bAkCN6N9d6mURIEb9NqcCxUgApQASpQpQBBMJ8LKkAFqAAV2GoFCIK3enkaMbg6CIx+OxeDp/BP0+1cp90Rg8AGm+AOVgjsXYnmCC5FQijoLHqwWVzoAC7qBRCGI9hFQSASwkdD+Jzgiy/gDH6l0RC4KuIdUr81HUq04RC2viQB7E2klbg84PhoSSL9bCr9dCo9X/azVNva7/um7bYDvx4Iu3ZHwv7+k8eFA9gDYAXBQZ0guBGv3bUmOe8XM+bUt2zgEPy699E5hHEQBF9rGRr5ZYLgRi47J00FqAAV2CkFCIJ3ark4WCpABahA8xQgCG7emm/bjEPgW1VHH8BvuEFVVV1BcACZSvUOwBOiIeDOrd4kTrODAWpzEOyAcOgItnolCPauYHMIDz+eSJo54JvCaaylyNSXBoIBgOFUbnsY7NpJqQ0A3EtTBcFW72pf0Z52WpIC/tYcONd78kTdwAX8fS6Hn3kQ7IFwJQhWWE5X8La9O7c1HoO9cWnufNu8Ee9gCH+tbiVB8G2t4O7elyB4d9eOI6cCVIAKNEUBguCmrDTnSQWoABXYUQUIgnd04fZo2AZ/6yBwCIIBgLF5m4HhsMz/FF2hb1dCR2LH97kM0mVAcJUruADDo8FZvkEcIiFsoziU2tbN4j4q9HWHA8HTLMtBsPV1PPTteBgMIFz0OSDczVLpplPpZNO8rn3ZVDqpKxUCtzwMtrLdkrQFOOz6+wqCC/CrEPizz7TvUPs/k1a/V/10EQTv0Vt3vanE+dyW1R322/tnmd0GhUMYTBB8vXVo4rcJgpu46pwzFaACVGC3FCAI3q314mipABWgAo1TgCC4cUu+dROOQXBV2wCwQeCwtLqC4E5XOt2OKPjt+FLbrj4DgtXkGgZFZJL5jOCyEzhVAO0cwqmMBwMHfF+9UQis+cAocWg0xGuBIxiwd5I5EOzqDgRrO3NwGNC3i6MFANzSuvXlZZpKG9A3S/VoKxR2dcDhNlzMCn3taLt6u+XgsD/6TwGCP8tdwIefof6Zg8GfORjc6vcJgrfuLdmuAVVt3hj3aWZ3sHFjCIKtnyB4u9Z1F0ZDELwLq8QxUgEqQAWarQBBcLPXn7OnAlSACmy9AgTBW79Eez9AA7+IZIghsPUBwiqITR2QrToAgh3wDQ/nDEZsBEoHgsuZwAaCHQ4OQbDBX3MCFzB4PDjLAXAIg3NHsAfBAL8Thb6plta2EiC4lyT5AQjcS1raBhjWc5JIC/DXHy2AX4XBaalfYW+S5NA3ayWSJgaBXX//yVOFwAZ/tX587NuuX6Mhqty/dATv/bu47ARD6DscDqWqHYNgwN9+v1+CwwTByyrOz5kCBMF8FqgAFaACVGDbFUiG3/73wr8/3PbxcnxUgApQASrQMAUcCP5bDZs1p7tNCgD+GvANYXBYNwhsIFhzfD0UtjqgEuBTW6FvW+FvO4fAba3nIDiKhyiFRWhGsEVDFBDY3MAoEQ2h0FfdwN4VrO03goxg9F1+/JjD37GkCoHHHgiPAYizVLOD+0lL+q1E+ok7AH+1L2gDBCeZA7+leor+TPtS5B8DBCeJZB4Ka7vVyvsPnj6Vw2PnAFY38DEOB4K1ThC8Ta/G1o7FwK9BYJRh3TKCQ/gbQmCrEwRv7RJv7cDGr35CsunLrR0fB0YFqAAVoAJUgCCYzwAVoAJUgApstQIEwVu9PI0YXAyBq9phn4HfsARMBlSCK9hAcF5HnwLidiUINiewiZ3NgOBZGDxCNITFQuTxEA4In/vMYERDAPyOxQHg/AjaAMEHSSIHScuXiRy00C76AIQBgUVhcOZLtDPtt3OAvpkEMBjt0iHSVxAcgN/jYzl6UW7nm8XRFdyI9+8qkwTojeFv3MYvZQz4ogzrBogJgq+ifrO/QxDc7PXn7KkAFaACu6AAQfAurBLHSAWoABVosAIEwQ1e/C2ZehXkNZfwIqdw6BouQHBbWi0A4dkjdgSX/2zLI+E8Izh0BcOB7PKB4Qgen8IR/EbOzQWcl2/kHI7gV84RDPg7Ugic+TKVkRRQGJERh62WHCbJ7OH7AYUzBcEOAkObsEQ/zjsQLKUSSxz2myMYMPgIQPj4Mzl68SJ3BqMv3yyOIHhL3pDtG0YIgg0Ax6VlAhsEjqEw2gTB27e22z4iguBtXyGOjwpQASpABQiC+QxQASpABajAVitAELzVy9OIwVU5fOO+MDtY4abCTw9ufT0Hwa22tBQCtwog3GppX3U0RLRdHECwuoIL8OsAcNFXREMABls0hKsXINg7gs0NHABgcwenmTmCAYJFncCAws4R7OpwBCvoxTzxPwO/ft6uD95ixEK4uSB72ACwq6MvkcNnT+XO8Wdyx4NglHdeHGtb+14cSxsZwfiJQTAzghvxPi4zyWVBcJ0j2OBwDILdY+dzvJcZCD/TOAUIghu35JwwFaACVGDnFCAI3rkl44CpABWgAs1SgCC4Weu9jbOtyv+N+5YZN6CSwmAFwR4C+z4Fw61WBDdnt3FQR63PHy5AsMsjDtvjwcAD4AIEOyDsXMI4Lj+cyCSAv8gENgDs6pmkWeqhryjwVQAsDggfeDAMLAvYC2isTmmra+mguPZ5AGxllsz2HT17JnePj+Xu8Wdy9wXKY7n34oXvO9Y+BcF0Ay/zyDX2M/NAsJ2bFw1BENzYR+faEycIvraEvAAVoAJUgApsWAGC4A0LzMtTASpABajA9RQgCL6efvz29RUA9DXwa/W4jbvAKWhuwap6kgACOxhcd4h4t6EW1fv5FiDYu4DzSIgCCI8HZ879G8RDlNuv5dJnBAP6GgTGhnFhG9vFHQhcvyJ9D4BRahtuYF+fKuwVhcEOBMPh6+DwNGhPPQzW0oPgoi+TO0+fyf0Xx3Lv+FjuAwKj/PxFUScIvv4D3YAr1IHgsL8KBMcO4SpHsL3rDZCRU7yCAgTBVxCNX6ECVIAKUIEbVYAg+Ebl5s2oABWgAlRgVQUIgldVjJ9ftwIGfyeTiQLhqsPAL0rAI2vHdQXASUuSVqJl0UYd9Df6s/OkwhUM2GqxELZxnHcE20ZyiIYwCJw7gV9bNAQcwS4j2EHfAv4aBLYSTl84fnP4K+LaHgz3EtcGzDUYDPA79SDY+rVEf1A6SFzuv/vsmXxyfOyOFw4GP/j8hXxy7GAw+jp9jKbih3+yv+5Hf2evF4NgtC8vL6UKBM/bMA453tWPGuMhdvbh2PDACYI3LDAvTwWoABWgAtdWgCD42hLyAlSAClABKrBJBQiCN6kur72MAgaA55XzXL7hOQXFAMFwDysUhovYlwDIVT7gCAZr1ALygL0T2OCvi4dwrmDnCHbAV4/Xb+TM6i8LEAx4C+iLTeEM/ro6YC78wKmCXndkCoS1rgDYQeKugWDJZJJDYSnqeT/u5cDvRGGxcwvrdzAOyeT+s6fy4PiFPHhxLA+Oj+XTF6i/kE+17foJgpd5apv9mSoQPG+zuF6vJxYHYXWUBMHNfo6uMnuC4Kuoxu9QASpABajATSpAEHyTavNeVIAKUAEqsLICBMErS8YvrFkBAODwgCM47gMwyjeDq6nnLmEDwT5KQvvxP+0vDz73AwdREboZmwe+Bn4BhfO+NJXCEexA8Jm5gVEHCH79RoYfT3IIDOgbAmBtpwh3yKSrwBelg7/dzJfWFgd9S0dS0edhrzqQPQhGaW2UAMEPAX6Pj7V8+ALl5wqCHx67diUIpht4zU/9bl8uBMFVMRHoQzRECH2rQLA5+mM1uGHcbj8fmxw9QfAm1eW1qQAVoAJUYB0KJMNv//vVAXTruDqvQQWoABWgAlTgmgo4EPy/XPMq/DoVuLoCgL7j8XgG/oZ9AME4AJfq6gXwdbQ3j5NQCOxgcJwMkY86AMQZnLoGggFrw3gItKepjM7OCgdwDIJfvdZzAMEGgNWdi+t6IOz6sflbKt3MwWB3wAEMGFz0dSSTsSQKgvNSQXAiYw+IXb/bgA7wF5vSGQC2+lgyefD0qTx68UIevTh25fELefQ52r7+4li6VdEQBMFXf8D38JsEwXu4qDsypfGr/1Sy6csdGS2HSQWoABWgAk1UgCC4iavOOVMBKkAFdkgBguAdWqw9HaoBX5RhPQTEBoEBguuOGRDsqW++wVxpo7hIzBIIzjT+ATA4QzwE6hEQHp2dOyewj4MwRzDaZz4yApvFOfCLTd2cI7goHRg2EAzYC/irpWTSyVJXzzJpexA8Thz4BfQdJ7709RHKLBXAXi09CI77Hjx7Jk9evJDHxy/k8YtjrT/5/HN5jPL4WEuC4D190dY4rXkg2M7Fm8XF7mC0bbO4KgcwXcFrXLA9uhRB8B4tJqdCBagAFdhTBQiC93RhOS0qQAWowL4oQBC8Lyu5u/MwADyv7Ha7CoBR1tVngG/wN1nqBg5/qvai8n2aERyBX3UFB0AY0RA5/H39VoGwQmFkBb98recUBKcOAhdHuY17AfoC9ir89TC4qKfSyjIBBAbsHSkMRinaLvVnqYw8BB7hO3ndgWGce/jsmTwF9H3xQks9Pv9cnh4f5+0ZEEw38O6+XBsaeR0IrtosrgoAWx9B8IYWaI8vSxC8x4vLqVEBKkAF9kQBguA9WUhOgwpQASqwrwoQBO/ryu7OvGIAbE7gsD+EvwaEYzA8A4IhgYfBJRA8BwLrV0IQbPDXR0UYELZoCAPAWvoN4xQEv/IgWDeEM/gbQmBXhyO4DdevOn993UoPiA0EOycwIiACRzDAsMFhBb9ZAIMNADsoHILgpy8K8PsMIBhA+Bhg+Fh6cTQEQfDuvEw3NFIAX4O+dXXLCAb0DWGwtekIvqHF2rPbEATv2YJyOlSAClCBPVSAIHgPF5VTogJUgArskwIEwfu0mrs5lzgSoioqIoyDqIPC4Z+Sxw7gJPP0twoCQ7aKaIiZWAhzCfvN4kIIPPCOYPQNIhCMDeGcI3i2BAhuSSatsMyyqC+TiYe9KHXTOJQeCltpLmAAX3UGSwiFXf0RHMHe/fvMO4Kfff5CtK4g+IX0+r3gQZqTq7ybjxtHvQYFDP7OK0MQjHc2BMCoo4+bxa1hMRp2CYLghi04p0sFqAAV2EEFCIJ3cNE4ZCpABahAkxQgCG7Sam/nXKtygeO+KhBsfQaG54FgkN46BqyqxJvFBdA3j4moAMEDvzGcguCXLh4CIBj9iIZQdzH+pxDYg2AFw+YIziSRVBIPf5PM1a0vkUzQN00SmWJDOJRhXYo2QLADwADBBoFd6SIjMnn47KlCXwd+j13988/l2YtjeTYDghfA8+18nDiqG1AA76dB4Lq6OfYN+laVtqFjPGTmA9/AIu7oLQiCd3ThOGwqQAWoQIMUIAhu0GJzqlSAClCBXVSAIHgXV22/xhxD33CTODtXt0GcQWCcL8OjGU9wPQiOCDFcuiH8nQXBU0FGsLmAzQGMNgDw4IswGiICwd4d7ACxg8GAvZLhsHrqMi08EEYJ+Jt6AFxXmgO4cAYbBLZoiEwe5SDYQ+BjgGAHhg0GO0dwIMpcgr5fzyJns5wC5uIHDK6qow8bPFqmd1gaEDZHcNUdCYKXW4cmfooguImrzjlTASpABXZLAYLg3VovjpYKUAEq0DgFCIIbt+RbN2GDvQDAIQQO23UgOOxfBIIrJz4DOR2ADTeGcyB4WoLDDgS/lsFLwF84ga3uQDD6dLO4PCPYgV8FwIFLGLER6BOczbSlQNj1OyCs0RLAxYDB8Aon6hPWMu9PWrnr1zmAI0ewxkQ4EPwc8BcOYMDf42N5/vkLeV4Cwf2yVATBW/fO3PaAquJcAIXDfG+A4DDHu2qjR9ssLp4PQfBtr/D23p8geHvXhiOjAlSAClABpwBBMJ8EKkAFqAAV2GoFCIK3enkaMbgq+GsQ2M6FwNcAUwyH1QNcgpahK7iCZlZBYL9ZnG0KFwPgfLO4wUBhr4uBKJen6HvpoiEc9PUA2CIhDO7m59yGchYjYW5hdSb7zwL8AgRbiYlqW/taWhoAtg3jFAbnMRHOFYyM4Oc+BkLLF8fy/MXn2qcw+Lhqs7hGPIac5AoKhMC3qo4+QN55mzzi/SUIXkF0flQVIAjmg0AFqAAVoALbrgBB8LavEMdHBagAFWi4AgTBDX8AtmD6IfStqxv8DSFwDIT1N/AlGFwBgmvdrXDluh915qaIh5j6Eo5gi4uYqlN3eOocwadwBPtMYLiDDQKjrATBIRT29ak6fjOZBu7hqSYLo8+dU8KdYPC+DOvS0nOFE9i5fwGBHRS2owDBz+EEfgEn8LF85jODFQYTBG/BG7H9Q5jn3rdzgLzmCK5z9FeBYLqBt3/9b3OEBMG3qT7vTQWoABWgAssokAy//R8U/2WxzDf4GSpABagAFaACN6iAA8Ffv8E78lZUoKxAHfydTqf6p+Y4YhBc1daNpyIQ7OAw/s+8fIPyP9WqQbADwJYXPIQj2IPfAv46KHz68pUC4ssPH8XCHVwesMU8uMAHcwsDBE+wIRzAb1QHHEZf4mGvzdHBskSSpKVzRtviIBwELgNgaz9++jQHwIC+nykINkcwQTDfzeUUsPcyfEfj99hAsEHgKid/FfQlCF5uDZr6qfGrPyfZ9GVTp895UwEqQAWowA4oQBC8A4vEIVIBKkAFmqwAQXCTV3875h4CpBAsxSB4HgzGuQKO2rwc/J0Pgmd/X+9AcJgJ7CBw6AoeDs5K7l+AXwPCJ1+8UiB88eHERztoArDP+nWOY9cWB34llUmG0tXh4nV1B4hRthRyt7RU9JuXrbydO39zCOyzggMo/EQzgp0b+DMtj+UYGcG+jr5enxnB2/FmbO8o7N2sel+tz0Bw+N7G73AMfQmBt3fNt2VkBMHbshIcBxWgAlSACtQpQBDMZ4MKUAEqQAW2WgGC4K1enkYMrs5duMgRXIJK7Y5LTahwBBddVa7gOhDsoyFKABgbujlAjM3iTpEN/OqNlqU6XMG2WZw6f70DOHIFmyO4gL4FDHYQ2LUBi1tJCIGLet6vjmCRsWTuUFewaOn6RB3Dj58+kWeffSbPPnuel4DAYV+v1ys/d9wsrhHv4SqTvCoIhjsY7629uwTBq6jOz0IBgmA+B1SAClABKrDtChAEb/sKcXxUgApQgYYrQBDc8AdgC6ZfBYLjPzmvdAO3O9LuBFCpYrM4nV6+h1xINOuTuywaIo+C8DAYjmDXN5XR2bkMXr+V09dvZfDGl759+vqNnrs4Oc3dvwp9vRM43EDOxUGIZgEb9C2VmTuvTmCDwTXlJAEIFpnogeuFbdf36ePH8vTZM4Ez+MmzZ1p/+hxt14d2lyB4C96K7R5CnXN/FRc/oDBB8Hav8zaOjiB4G1eFY6ICVIAKUIFQAYJgPg9UgApQASqw1QoQBG/18jRicItAMOCSuQjnAeGyG9gT4BIIrpZzBgkjGsLgrzmCtSz6R+fnMnjzTgZv38mpL/M24PDbd3JxMtAICAeBU1+6WIgcDCvotcNFRSgYtg3kfN1B4Ja0WwaEvSu45foBiqc4AIETfF+0HdbR9+DRQ3n05Ik8fvJYHj954upP0XYH2t1utywUHcGNeA9XmWT8i5qqNqIh6jZ3pCN4FbX52VABgmA+D1SAClABKrDtChAEb/sKcXxUgApQgYYrQBDc8AdgC6a/CgjuRC5gBUq+bzZf1BPMcqEznruTr4Jg5AQ7B3ABhQMQfHEhg7dfyuBdcFgbcPjde7k8HeQAGI7fEgzGJnC5S9jAr8sSBrDFJnNhva3ANxHANQW/gGy+tP40SQQHALCrS7ndSuSTBw/k00eP5OGjh/JQy0fy8LEvfbtDELwFb8V2DwHvbN1GcXFGsMVBVG0aR0fwdq/zNo6OIHgbV4VjogJUgApQgVABgmA+D1SAClABKrDVChAEb/XyNGJwK4FgnzFq8DcEw4tA8LJiZqDEBoA9EHbtCAR/+UHOvnwvg5rjcjCQaVoA4KnGSmQeAFsduBfA1uCvK7GVnIPBIlmCaAgPfwGCQxgctLNWS7JWIhkgMOpJou1U+9y5e598Ig8+/VQefPrAl5/Kpw8flvo6HTqCl31Wmvq5ulzvcONH2yzOAHAMhBkN0dSn53rzJgi+nn78NhWgAlSACmxeAYLgzWvMO1ABKkAFqMA1FCAIvoZ4/OpaFJgHgs1dGG4wFbqAQyCMLODyTx4OvMI4EwW+IfgVA8BZKlYfXVzK2fsPMvjwUQbvP/i6L9H//oNcDs4E8NdgcFG6mIhp6uMivENZ+bMHwlr37UycE1hdwf5ot9qlPpwDCBZ/uHoi0i733713T+5/8oken3xy35UPHuR9aHc6ba9XhZV6BSX50f1VIAS+dfU4xiUEwlanI3h/n5FNzYwgeFPK8rpUgApQASqwLgUIgtelJK9DBagAFaACG1GAIHgjsvKiKygQg+CqjahC+FsCTD4WAkB4FgS7jeKqT1QN0IFPB4Kd+1e9uQEAtnOjy0s5+/hRzgCCP5740rc/fNRzF2fnkqaIgAAM9kBYS394hzDgL8YYgl8dR4K7uzG12m0FwQ4GY4M8cwh7INxuSdJqK/hNWi1J2kVd2m3f15I7d+7K3fv35N69ewIojAP1e/eLOvQtfq4C01dYfH50JxVYBgRXOYJjGEwQvJPLf6uDJgi+Vfl5cypABagAFVhCgWT47T81N4ZuiWvwI1SAClABKkAFNqZA0n4m3Wdf39j1eWEqsEiBpUFwVSwEMoJ9fwiV3D++shoGXL37mUFX/Z7PCTZnMNpa9+dGw6GcnZzIGSDwyanWB2j7PtQvzy8K6BsAYIXDU4PB/p+JiblvHRDWgRvEThIHgA0Gtw3+Ojhs/SiTTlvbWgcszuuu7/DoSO7cuaPHkS/v3HVt6yuDYAyFu8Uteoabdr4KBI/HY5kXDYFNCAmCm/akrH++DgS/Wv+FeUUqQAWoABWgAmtSgCB4TULyMlSAClABKrAZBQiCN6Mrr7q8AvHGU7WO4Jp8YI2HAPiMgGWWzPtdfAE3i09ZXwiCfUhD4BAGFB6PRnJ2eqrHQMtB3rb+y4uLAvimqUwM/ioInrpoiBSw2t3XjR8AOBH8z0Aw+i0aIwe/gMLtlutHTATqXp9WB+c64sq29iss7rTl4OBQDg8P5fDIl6jrcZT3wclZ+iEIXv5hbsgnQ+AbAuCwbs79qkgIg8J0BDfkgVnjNAmC1ygmL0UFqAAVoAIbUSAZfoeO4I0oy4tSASpABajAWhRQEPyUjuC1iMmLXEmBOhBsQBhlnhHsoyBmcoIjEKxwV/lqHQz2MRBl4ulbDgSrK9g7gEsuYXEg+HxwJudng7w8Q3uA9kDOz87k8vKyBII1EiKHwVMXG5FmOQB2vDUJ2gUgdrDXw18Dv94h7PoN+vrPGRT2ABhgGCC43+9L/+BADuzo9+Xg8FAOgn6C4Cs9xo36koHgOgiM8xYNUeUEBhxG/+wGj/YLkUbJycmuoMD4NR3BK8jFj1IBKkAFqMAtKEAQfAui85ZUgApQASqwvAIEwctrxU9uRoEQBIfwN4yMqNwszkPO2BGco9/c9BvD4CoIbHPDOQ+CNR/Yf9eDYZcZnMlkPJaL83O5OD/TLGBX98fZmdaHw6F3/ZbzgR0Adm7gVHOInRN4FgQXYDjfJM7HQujmcRYR4XODWx3f56GwxULo5zxE7gH44ui5stfvyUH/QPL+fk8BXvHDjODNPPW7fdVFIBiAOHQE18HgmV865M743daHo9+cAgTBm9OWV6YCVIAKUIH1KEAQvB4deRUqQAWoABXYkAIEwRsSlpddWoF5INjAcLhB3MzGcUE0RAn5RtG2K23aoAAYQFjRr3MI56UoCEb0w+XFpVxeonTH8OJCLnw5Go4U9ML1C/ibZq5UCOzrKDUGogTAzBU8C4INCFeVBoYdAPb5wD5DWNuttvR6Xen1etHRL7VbrVA4guClH+QGfXBVEGwO4DgmgiC4QQ/NmqZKELwmIXkZKkAFqAAV2JgCBMEbk5YXpgJUgApQgXUoQBC8DhV5jesoEIPg2BUcRkPEEDhvt9uzm5oFPHMlCKyTMfiLqkVEWL/IdDKR4fBShpdDGfnS2sPLS8FmcoiPUOAbQN/MILDvc45jB1sNCOeZwR4Qo63g18pWS5IEYBdHIq2kJYnWAX9d6doeCFu73ZJupyvdXlf/LB9HT8ueawMS53+uH4jHveKu83jv5XfngWCLi6jKCI6dwVUguPxLkb2Uj5O6hgIEwdcQj1+lAlSAClCBG1GAIPhGZOZNqAAVoAJU4KoKEARfVTl+b10KGAiuAsChI7gKAi8DgleHwAXwDYGwcwa7cxjXeDiS0WikwLcoAYZdH+YFBzBgL2AwyrCu5wIRZ0GwIjH9fwp7PQhG6UBwXAIAO2gMEJx/xkNi9HU6bekABnc60ul2RJ2ana4rfRvfK/0QBK/rUd+b68QguCorGM9hDH4JgvfmEbi1iRAE35r0vDEVoAJUgAosqQBB8JLX5AKXAAAgAElEQVRC8WNUgApQASpwOwoQBN+O7rxroUAVCA6hMOq28VS+KVqwQZplBDsDbdnJuhIEthQEi4NQ5htkBNvWc97Ni3gIBWA4JpO8bn0Yt8HfGAKrx1hNx4iG8D8uJNgaWtqUAGcdAPbwN6+7dn7OO4cBhLVfy8SD4cTntmJjuY50woxlAGLVtDO7gRdBMF/XSIE6EBwC4brN4kIYTEcwH61VFSAIXlUxfp4KUAEqQAVuWgGC4JtWnPejAlSAClCBlRQgCF5JLn54AwqEIDgGwHauCgCHbmDUYxCcrQIwS1G4lg0cgGCFwvn/cVm/06lGREx86dpTmU4nMplMJU0Bgt13ciCsTRc1YeecpHWDLfKDFejqpnLF4TaZi/ritsFg7yhuhxvN+ezgdrslbURJqJM4GssqOm7g+eAlt0+B/BcfeP7tlyBRadEQVRvFWZ89u/EMZ57B7ZOAI7olBQiCb0l43pYKUAEqQAWWVoAgeGmp+EEqQAWoABW4DQUIgm9Ddd4zVCCGv1VtAMp5buACBDuoqvx1ZrM4D1VLgQzF59xZcwDntcIVbIP2Tl7dAE4PQF+rp5JO3YZwLv+3DHxdn7tPAYIXk1YHxnx4hAfCliusvdqnO865NAn7vH4tgMk+U7jIFnYZw9Z2G8URBPMNna9AFQiO4yHCjOC6iAgDvjH4JQjmE1inAEEwnw0qQAWoABXYdgWS4Xe+utJfJW77hDg+KkAFqAAV2C8FHAj+n/drUpzNTilQBX7jvjpHsPa3EGlgjmAgVg8yS5vFleGmR8VOp/zj0T/ZCiZs7DbXNYS8odtX+y0PuPh0tB41/zQsdcefMYht8wjaFZEYNrEZc6+CYgeNncPYl0F95uFZzKl36nnjYK+vQJ0LOOyPN4urgsF1IFhfy/jhvf6weYU9UGD8+s9LNn21BzPhFKgAFaACVGBfFSAI3teV5byoABWgAnuiAEHwnizkDk+jDgSH/XNBcLstrXY797FeDQQHWb2m5RwQbGQ4N/iiQyMf/E/phJ7UEwVTjUBvnA9cBAe7L4Ufj+zOSTxOvdMsbEaPuYZznBy4hefCN8LgHX7D1j/060ZDuM0JuznsrYK+BMHrX7d9uCJB8D6sIudABagAFdhvBQiC93t9OTsqQAWowM4rQBC880u48xO4CRCcx0UUwREl3RKjqREELiHVEox1ub8KXL0DWNlrXnf97nxwFQ+I1ZFs1wOMRSSDunV9Rm/e13L9+aZ14QZ2UT2MmwjuGWYRK1wLM4b9pnJ5X1U0RJlg7/zzxglcXwHbLK4OCKM/dgQD/sYHHcHXX4umXYEguGkrzvlSASpABXZPAYLg3VszjpgKUAEq0CgFCIIbtdxbOdn1guAg6bfkYg0bsVvWu4ErPuI+GUDbHBRnkqXoT8ulZQOnqYO3IQwOwLGBXQXCrbZIq6VH4ktXL/rza+XREx4C2z3Cfg+n3bD9GAwkAwL7+9i9wrb2Vf1JPh3BW/nu3NagQhBcVUdecAiC66AwQfBtreDu3pcgeHfXjiOnAlSACjRFAYLgpqw050kFqAAV2FEFCIJ3dOH2aNg3A4IhWJyx4EScyQsO3bQ5+C0Lrm7gKSBwKpJOXenbrs8fEagFOC5BXdwf+caIttCyk7fzPsBZXEfBM5zIuLavh8A5diNHbYw5h77+frhn0vbQ2frqADph8B69ddebisFfe3erYDA2eDQHcB0UJgi+3jo08dsEwU1cdc6ZClABKrBbChAE79Z6cbRUgApQgcYpQBDcuCXfugmvDwSXSWXu+50DMEsQOFemcAyHqQ6hcA78TiVT+Dv1ddd2/dMKGFwAXAXCgLn46XQk8Udeb3fyfgBhB4INPDuYbMBZSzvvyzyiIgDF+JyCX9wrLjsAwhhHu2KTrtnN97buIeKAblSBGABXAWHL9QYMNhAclwTBN7pse3EzguC9WEZOggpQASqw1woQBO/18nJyVIAKUIHdV4AgePfXcNdnsDYQHEcaVCQ6qFYlrjkbE1ECvmiUPuI3hEszySYTB30nEwW/2QRAeKKlngucweogVijrAbABWskk6XQlwcZZ/pCoDXCrgFlBsAPMJQiMe/tra1yFv3buTA6gsQFnLbsAv11pBXX0I694lp0jW3jXnzSOf10KhO9s7A62c3AEVwHgsI8geF0r0pzrEAQ3Z605UypABajAripAELyrK8dxUwEqQAUaogBBcEMWeounuUkQbNMOWa7yTP0/MQSe7bNo3fCz2gcYCwDsD0E5LtoKgnEEEDYEw3kdQ+n1JOn2XJnXAYat3XWg2VzI6kAOnMgYS+BALkHi0EUMR7BCXw+de11pBQDa6tiwDvrMcN+q7OAtfq44tM0pEL+zgMFxn4FgcwbHDmG0CYI3t0b7emWC4H1dWc6LClABKrA/ChAE789aciZUgApQgb1UgCB4L5d1pyZ1EyC4UpBkWTdwRVQEcoEBfsdjdygIRr3oUzgc5gV7Vy8yhc3ViyEk/b4DwFr2tWxpCRDszikIBuyF41ihcBhHgXPegRzmFucuYp9jPE0VArcUOAMCO9BsbavrZnEe+pbjgmkJ3qkXa4ODxTtrh0HgZUFwCIYJgje4SHt6aYLgPV1YTosKUAEqsEcKJMPv/HCV3WSPpsipUAEqQAWowC4r4EDwL+zyFDj2HVfgdkCw/+dZiW2W/8nm8oGjPgsNhtN2BPA70jIFBA7agMKCPr+JnMJfBbOhmzfVlWsBAB8cSNI/kJaWgMAH2qfnen0FvXpY/ISC4bivAL66gZ3lFds9p9MC/CpsBnzu6T0MPKNENERoCS4kYjzEjr9qaxt+CIKr6oDDdY7gsJ8geG1L0pgLjV//pGTTV42ZLydKBagAFaACu6cAQfDurRlHTAWoABVolAIEwY1a7q2cbB0IDp2G8Z+Xh+1Wu61ZpAaV8knO/VX8EiA4hMCIeLALow4QOxpJNgQI9sdwJKnWh64fMDgGwUHEg55TEOygr4Lfw0MPgNF2dYBhdRcrCMYxDupFfxEXYRnCHgYH0RHq+gX4VfjsSnd/qwMEt9xM6QreyvdlGwYVw980TXOHsJ3D+1h6T31mMPoMBhMEb8Nq7tYYCIJ3a704WipABahAExUgCG7iqnPOVIAKUIEdUoAgeIcWa0+HWgWCQwiM87mLsNMpwaWqPzNfBwjWzd0MBAP8BnUQYQWyw0tJL4eSXV5KdjmUVMugPh5JYpu3hRERYR281SCwlgZ/vTvYg+A8fgIQOIyiQNtiKWzMNl6Qa99n89HYCUBfQGdzHFvd9xME7+mLtsZp4Z2sgr8GgXHOQHDoAI7rBMFrXJSGXIoguCELzWlSASpABXZYAYLgHV48Dp0KUAEq0AQFCIKbsMrbPccY+lZljlY6giMovLIjuDLyFpQX/NSD4Byqurb6glECxp5fSHpxIdnFhaTns6WMhiIAwXqtVMsEEDi/dioJ/udBsMVBhG3AWkFGsGURI4oir7toCo2lgPsYP+ritQiHRLJ8ZzzXpw7gQwecFQQf+iNohyCYG8Zt97tzW6OLQXAVFDboO68kCL6tFdzd+xIE7+7aceRUgApQgX1X4NXLjvzmbxwIQfC+rzTnRwWoABXYcQUIgnd8Afdg+HWbTVk/SgXBnY50fAxEDoYDGLwSCFbCWZUdAfcvTjlgmynIraiPRpKenUt2di7p2ZmvuxJt9MMx7G6RSeLhb+JBsrZRTzwItniIPCaiyAnWzeJwvzyD2EVRpD6f2KIpFODOO5KWh7+HHgCjPJTWUbltIHhGzxw078FDxylcS4EQ/NbVAYCrIHDYRxB8rWVo5JcJghu57Jw0FaACVGBrFTD4+1v/qC+/8st3dZwEwVu7XBwYFaACVIAK6P9Hxc3i+CDcsgIh8LU/LY/7So7gGAh7GFwCl3X5wHM2hzMZ1A2szl3L2gUcxkZsrh91ZACng4FkpwMtUyut73SgMRH6junhBuRun/k+BAQnfmM4B37FNovzm8dpPrAHwQp/h0OfTTz0ecTIKXZ1QU5yuyPSaYv4UtvttkjHlQp+c/gLCHwkbQXBHggfHUkSZQSXHg+fG3zLjwxvf8sKGPytgsDWZyA4BL9xnSD4lhdyB29PELyDi8YhUwEqQAX2UAEA4F/5pTvy9b/5YGZ2BMF7uOCcEhWgAlRgnxQgCN6n1dzNucTQt6oNENwJoyBCGGwgOECtuRIB+EW1zIdnabEz8AL6GgQu1zOf76uZwCen7jg98XVffnRldnmh0Q+W1ACGqocS4cTVPQgWbN7m3cBat03i0NfrOQAM4OvLsG590ulK0u2K+CPpoN4p9TngC/h7pGXrTtQGCG6XN4sjCN7N92qTo45BcNi2epgRHLuDrU0QvMlV2s9rEwTv57pyVlSAClCBXVDA4O9v/caBRkBU/Tx7PqEjeBcWk2OkAlSACjRZAYLgJq/+dsy9CvzWOoIjAJxHRXQ63m2rlNVNrFzkky3w7xwQPDUQPJVsajB4KuL74fZNP3yU9OPHoDyRqbU/fJTs4lw3zNIDwFdBsLV9He7bA+8G9jDYgeC+CCAwHMHdXmljOoBf25hOITDGcjlUYAz3ML7j6r4M2oiBaN8BAL7jgLDV7/i6guC2168iRJmO4O14aW55FFXgF31hP5712AEcuoRRJwi+5YXcwdsTBO/gonHIVIAKUIEdVqAq+qFqOn/kj17KV3/0TH74RwYEwTu83hw6FaACVKARChAEN2KZt3qSIfStq5ccwQEMzl3CJRDsKbC5b6PZ17mC835zA08BgacuJiKoow8bxE3ff5D0/XtJ33/wdbQ/yPRL9L2X7PxcYxYAgVsAwXo4+OXqiUJXhb0KgfsaDZHXra/bU/CbXlx66ItN6nz9AhDY1QsnMTaD8zETFjHhN6RTF/DdOwUA1vod33dHWncIgrf6ZdmSwcXQt6ptIDiGv2GbIHhLFnSHhkEQvEOLxaFSASpABXZYAXP//r1fviuoV/3A/fvVHxnID//omaBuP4yG2OGF59CpABWgAk1QgCC4Cau83XME/F0Egy0j2MBvCIDNFTyzuRmAa83Uq1zBJRAMAGzwt6JMz88l/fK9TN99KemXX8r03XtffinpO7S/lOzsTFptgOCWxi202h4Eo659DgSH4Bcu4FK7h4zgrqQXF5IB+p4DAnsQrGXRTg4PxR1HrjwK6r4fENiB4DvS1vrdqLxDR/B2vy5bMToDv3VAGP11IDjsJwjeiuXcqUEQBO/UcnGwVIAKUIGdUwDQ9+t/45N847d4AgC+5v5FWfWTDL/zp+u2K9k5QThgKkAFqAAV2D8FHAj+n/ZvYpzRziiwCATj/AwADjKD7VwMgmfAcKDI0iB4MsmBsLqDJxN1CQPyTt++k/QtoO87X3fl9M1bSd+9k2xw5gGwgWArsakbwHBLEmzs5h3BViaAv2Fft1sAYAXB55KhNCjs+5KjO5Ig2uEOShf9YPUETl/0AfzeAwS+m0Pg9j1fv+fOMxpiZ16dWxtoDILjqIh5IDjMByYIvrUl3Nkbj1//Z5JNX+3s+DlwKkAFqAAV2D4FXPxDX/7eL92Zm/371R85kz//Fz4unABB8EKJ+AEqQAWoABW4TQUIgm9T/ebcO8vqfy8e5wFPp9OSQxjt2BE8s3kcIhai/FrXrPYELw2C65zBHgRP376V9I0HwKgbCAYMHnhHsEFfgN+g7kBwpwx9803iXEawAmGAYDiCS+DXgWBEVDggfK6gV8FvftzVLOC8rSDYO4FzR7BB4SIioh4E12RtNOcx5ky9AoyG4KNwWwoQBN+W8rwvFaACVGD/FLD4h6//zU8qJ+fcv0P56o8OtFz2hyB4WaX4OSpABagAFbgVBQiCb0X2Rty0Cv7GfWgD9C46DATPK6tBcDUMrtswTvvTTCT1+cBhLETqNotDZER6dibpm7cCEDx98y6va58/ssGgBH4BgREToQDYjg4ygpHnW4Bfzfc1CIx6t+uAbw59QwBc1JM7dyW5C/B718Nf125ZGy5gvzmc5gLrBnEWFeE3kAM4brccQJ9h6ATBjXhxl5hk3WZxeI/tXJwNjHeXm8UtIS4/MlcBgmA+IFSAClABKnBdBZYBwMu6f6vGQhB83RXi96kAFaACVGCjChAEb1TeRl58EQAOz6Nu4CiEwXHfIhCsmbuVjmBbgllnsIPBFVvHwb0cbxTnN4zTfmwmB0cwXL9v3viyAMDpa/S9EQXBPh/YwK/LDEY2sIfBGg3hN3dTIFyuaxubxXkQHALhvK75wRcOACPaAcdM3cU+wCGsG8YBAvsSfXkdcRIEwY18b1eZdPh+hlA4BMF4Hw3+hhA4rDMaYhXV+VkoQBDM54AKUAEqQAWuqkCR/3tn5hJXdf8SBF91Nfg9KkAFqAAVuDUFCIJvTfq9u3Fd/IP1xwBYMWwAguuAEvoBekMYHLdxLv6JuPBMTEQVCLYxqfMXrmADwIC/5ghG/9m5TD3wVRfw6zfOFYw+rb+R7PS0AL45EC42jFMY7EFwDoAPDkUdwf5I+ociPQeCC/B7mdetT0GwQuB7BQy+F9R9vwJfPQ7zsg2XcNCXtLyWdATv3Tu6rgmFwDeuW7sKBMdgmCB4XSvSnOsQBDdnrTlTKkAFqMC6FPiVX75Tm/8LAAz37w//6Jmgvo4fOoLXoSKvQQWoABWgAhtTgCB4Y9I26sLLQuAYChsIrssctX77k3KDwQaCQyC8GASXP1F4gcvEM8sAgREBEcBgtPUoHMHq/DXwa1AY5SsHglOA4ND9a/UACguiIQ4OvRMYZViHO/hQpG8g+LIEhLOLAAhfAgQD/N6T5J4HwgqCy20FwIeHzgF8CBjs2mFJENyoV/dKkzX3fpWb385VvaNxH0HwleRv9JcIghu9/Jw8FaACVGAlBZYBwMts/rbSTWE9GX7nT9fvjrLq1fh5KkAFqAAVoAJrVoAgeM2CNvRy80BwFfwN+wz2xlDY+kNHcAiSYqi0LhAsWebcvzn8dRBY3cEeEmeDM+f8ff06KgGCX2lfdgJHsHMASxwJ0UpcHza5Owzgr9YPfZ93B/f7Auibu4IvHQB2buBLyS5dfnBy7560AH/v3fcAGPXwuO+A78GBg7+HVpbrOl78lPi4b1TvvdfQp765016U6Y3z8S9v4l/ioE0Q3Nxn6KozJwi+qnL8HhWgAlSgOQrcFgA2hQmCm/OscaZUgApQgZ1UgCB4J5dtqwa9jBs4BL9xPQTAVo/7Fm08tVw0RFk295v6CrKJjGCAX3MG5wDY9QMGp4MzB4Ffvfalh8JoAwS/QjTEiYi6fw0GWyxEUvQj0uIQwPdQ5PCoAMDo81AYGcIKfhX4egh86cHwJYCwqysAvu9AcMuXCoLv33fnAIoNAAMGKxBGaXDY9WHMBMFb9Ypt3WBCEDyZTGY2e0RfVXxLnPVNELx1S7v1AyII3vol4gCpQCMVePOl+7fTN3+no+Xbd4lY31t/LhTGzj15mGr3Y1/m7UeZoP6V71tPVEFTFmURAP5zf+Gj/PCPnG1cDoLgjUvMG1ABKkAFqMB1FCAIvo56/C4UmLc5XBX0rQPB6LcDLuCwHoPg0G1o9Xg1ZjOCZ9crqwPBCoGz3AHsXMLeEYw6QLACXwPBAMAAw69k+vKV1tOTE5cRDPevB8Li4yG0BHBFNIRC3yMHhK088FAYff0DST3wBQxW8Bu0zRXsQHBxtKI2zin89RvStfp93/albxME871epICB4BACW93KGAR3Op1SzjcdwYtU5vkqBQiC+VxQASpwmwqEwPebv90WQF70VcHedY4ToBhQWOHwH5oSEEfiLgLAP/1fvpM/8keH61ySudciCL4xqXkjKkAFqAAVuIoCBMFXUY3fMQXmQWCDxCHgrQPD8WfitsFeOAjroPB6QbCHwN4dDBDsDsBggOCBg8AKfs0F/ErSl69l+vJlAYIVAiMGwoNfBcEeDKNfQTAgsAO/yZHV0fZwGI7g3AHsoiDQzoGwj4pwEPgTST7xJcBv3AcQDODrj0Thb9FG/ywIDlzTjIbgyy+iDuAY/M4DwTEEtjYdwXycVlWAIHhVxfh5KkAFrqMAIC9cvgZ9zfF7nWuu67shHP7xH705yLmu8a/jOq9eduTn/tpD+c3fOJi5HDZ+uykH8Mx/gwy/8zVmBK9jhXkNKkAFqAAV2IgCDgT/jxu5Ni+6/wosA4JDd28Y/RDCXoPGYRnWQwBcV59RO4KW1iz/w6wmGiICvwqB1RHsgHB2NsgBcPoSzmBA4KB8+cpFQyAHtYOM4LaDvm3vAtZ2S5Jux0NgD4IVCAdgGHWNhjiX7Pxc0vNzrafnF9p2dXcuB8GBK7jUh8iIQ2xA52FwWCoMhluYIHj/39rrz9BAMOCvHXGfxUAY9K0qCYKvvxZNu8L49X8u2fRV06bN+VIBKnCDCgD+/trf78o3f6edRz3c4O2vfCuA4R/642P9/r6DYQDgr/+N+wIncPzjAPDJjURA1C1WQhB85eeYX6QCVIAKUIEbUIAg+AZE3uNbLALB8UZwVXnAJo9BoVgu9Bv8jetwB9u5RSB4dhlq7K05BC67gAtXsHMEOzdwGQBr3xdwBL+SFJvFAfR2OzOldHxfr6vg1+IhrO4cwr4f0RBnA8nOziQ9O8vLuE9sozgDwWE0hK9rRrDlAx/0FQq386zgKCMYgqlEdATv8St8pamFALiujncT8Dc8AIfDNkHwleRv9JcIghu9/Jw8FdiYAoC/v/hLfXn7ZbJT8LdOEIPCjx8VcHhj4t3ghQGAf+WXjuTrf/OTrQTA+X/TEATf4FPBW1EBKkAFqMDKChAErywZvxAosCwINiBsJdyD5hRW1OhhbwiGrA/nDfjOg8KrgeA5GQczINiAcFHCEawOYA+C01cvi/pLV89OT0UAentdkX7PlXr4eh/n+gEEdhnBMRiWfl+vlQ5OJT0d+PLUwWjtw7mBJHdtYzi3YZzkm8QFm8jZZnEGhLFZXF4/dI5h2yyOIJjveo0CBn/H43HuCA7rtllcDIK73S5BMJ+qaylAEHwt+fhlKkAFAgV21fm76iLuAxReBIC/+iNn8uf/wsmq0mzs83QEb0xaXpgKUAEqQAXWoQBB8DpUbO41FoFgA75WAv7GfSHkrauHoDiGwiEwLq2EZ72zGV3VEDjvDUGwzEJglxF85kHwSy0BgrUEHP7iCy2zwakA4iaIW0D27kFPkMkr/z975wEvS1Ft/TU5nDnxBkCQKAqCJEEMgEqQIIKKylNARZL6BBGzFz9ARVEREYyAiIqYMTwVMQsmREFFCQISBe69J4fJ3f399q6umZo+PTM9J07Y/V5Toburq1Z1X+f8Z88qLsdVPUflphnGzofAbl08AXtmGvb0FC9AN2/nY9MKBPf3AxT960YHV6KE3XI4TbDX2NNJRFJ0fxcIUz/IvkJvEhHcuy93g5ET6NXg10zNvI7+NeGvNy8RwfJ4taqAgOBWFZPzRQFRwKvATX+OudYP0Z4TR0PhTrKOIPsHsoEgGGxuZAHRbgC48vFZIoJ77t2SAYsCooAo0FEKCAjuqOlqu84GAcEEfvWuQbBZNhd/q7cYnAmC/aKG/WwlnHm8N+BKZ46jzBAaRAazTQMtCsfwV0cDU/kJ2GQNQenMLEKpJEBRtm6KJOVTXKfrdQRwODkfBhO0BYHgqUnYU1OwJ910ahIW1U1OVY4RCGbwq1MXCIMB8QAfi6QVdCYgHGEonJ6XrwHBpENIrCHa7sVb5Q5pEEzg19zNehMEawBsppQXELzKE9mBtxcQ3IGTJl0WBdpAAbXoW8S1fzC+8G6Dvq1GFzQQPnD/EtaN2KvRhab3rC4El+gYAFwFwY/LYnFNZ1hOEAVEAVFAFFg1BRgEr5PF4lZtAjr8xo1AMB0zIbDOEywy6wkYEQxulHrhr+KTyjtY500pOQq4hvuGKLZXnRtEc4LBNSDYBcNuhLCKCHaBL8NfDYSrIJisG5BOIZROq7RPpTV1acMfOEmANo0QA2EFadk7mEDwxASsiQnYk25q5icn+DgyGRcCD6hURwgbaaSPwG9aQWCCwpxPI9xHYFiVBQQHeUB6+xwvAPYre0EwgV9zJ9sIeu/93t96db2tuoyeFChtlsXi5EkQBUSB4Apo+4ebbolhdFwAsJ9yFB3cTkC4YgPxpfk+wIcdOccLwVE0cDtvoYKA4HaeH+mbKCAKiAI9r4CA4J5/BBYlQBAQrMGvmZowmICR306gSNebYMgP/poRwRUriIo1RH30W/eIC4FD1BjlGQBXo4Q5IlhH/ppRwJx/nI/ROSD4m+lDqK+PU/T1IZRJq5TqCMxWFotz4S8BYaMuFEvAHh+DNT5upOOwxsdgj1dT9GWqEcEEfxkGZxQQdqOEFfTtQwUI96Vr8uG+NELhSC0tl4jgRb0j3XixBr/FYrESEezN07sbj8dr4K8XBgsI7sanY3nHJCB4efWV1kWBblFAA2BaAE62YAqsNhDWAPgXN/T52kCc895x7LF3IdhgVvksAcGrPAFye1FAFBAFRIHGCggIlidkMQo0A8F6USmKACZ4RKmu06leUEpHEGoAbC40pfvoZwHhrTNBsGvy0HCIvjCYQbACvxxLXIHA1JT2CFbAt8YOgsrsEfw4+wiH+hWcRX9G5QnM6jzbOPRxBLAGv5xy2Y0KTqYRisdhjY3CGh2F7aZUtkfHKvVUDhEIduFvBQL31QLhSF8fCPZSyjA4Q6nK62OhiIDgxbwTvXAtvcsa/FLql/eCYA2FTTgsILgXnpalHaOA4KXVU1oTBbpNAbaAuHflLSDIaoG2XXe2OCW7BarTtgtr18xfsUJrPzqmPolS33XUMufHQrjrvpX3MSYgvNIewmwD8eER/ONvPjYQR7bXQnBB3hkBwUFUknNEAVFAFBAFVk0BAcGrJn1X3DgoCNaLSJmLTHlBcL1FpQgI+wFgPwHNj9mOEcnq/fjtB0bmA/UAACAASURBVH9r6jQIBllE6KhgFRhcXSzOjfx9wgTClDciggcGEBroBwYGgMF+hCh1y1zf3w/lDawXcKuCYA2FGQRv3gR782ZYeh/dVM1vVnmKCDZhMEcIUzSwBsR9GUQyBIL7OOXdyOt6AcFd8Wou6yA0CNYQ2C+l99aEv355AcHLOk1d2biA4K6cVhmUKLAkCmgAvNzwVANegr67PkVZFGgAvCQD8TTihcI0zpUY40H7l5YdCNezgeCF4DoQAOupCxUeP6I++l+Op0TaFAVEAVFAFBAFWlBAgeBrWrhCThUFqgosBAR7YbAJgAke+QHhVjRX/sAK69aAYbeRphCYL3SjgOeBYFXvzM36W0M8/jgcjggma4gsMDiA0NAgMDiI0CDB4No0RFHBFAFMi8glkgoKJylNVuujMQbBFQhcyes6DYLJbsK1gyAoTNHBDIEzAEcGZ6oRwHWAMMHg+SCYBVXqBTJYbmW25NxOVKARANbH/ECwFwYLCO7E2V/dPpc2vx6OtXF1OyF3FwVEgbZSQNlARHkhuOXYCPwq6GtxhO9yQt+g/deRz6PjoWUbN/WFxn7GCfllGfM/bk/gko8M+9pAfPSyzdhiSxVd3YmbgOBOnDXpsyggCogCPaSAgOAemuxlGGpQEGzaQZjRwWQVYVpA6LwXDgfueqi6KJy+ptE38o09gqkFor5uVLC2iKhYQ5iLxVFeLRinrCGegJPNIjQ0BAwNckpAWKdcNzjE0cIMgBMJXhQulEggnCAorMpcH402gMAUJaxAsPIcViCYoK83zyDYjQDWPsEqQpgihbU1hIDgwM9aD5/oB4ILhQJbRHhBsBf+UlnvGgSTlN6o/6C/AujhaejJoQsI7slpl0GLAnUVoEXgrr8hvuQLwWn4e9CzSssCQZd6SjUMX65F8WgxOQLCS7FtfCKCn9/Qh699aaCmORUFnMWJJ08vxW1WtQ0Bwasqv9xcFBAFRAFRoJkCAoKbKSTHGymwEBBsQuF6INgLh30Xg2vQMS/89YPBDSOD3cXiGAV7F4ujutnZKvjd6ALgCghWgNjJ5RAaJgA8hNDwsMpzuZoPk3VEPI5QLK5AMOXjcYS57NZHCAS70b+j2h6iGiFsG9YQVQjsRgQTFNZRwZn+ig+w8gOu2kNUFpAjz2LyCDY3FkoiguVfgqoCJvD1AmBd1hHBJvj15gUEy1PVqgICgltVTM4XBbpTAQKfBIBvviW2ZAPsNPhbb+DLBYWXIjr42i8N4Bc3pOdFAR925BxOOHm6o6OAaz46izXEkr2X0pAoIAqIAqLAMiggIHgZRO2hJoOAYL8F4ggG63q/iGBvXUMYXedgPRhcLwp4vkcwGwKzS4SODFZeE+5icRoAc+ruGyki+AlYGzcCDIJHEBoZ5j1MMJjyw8MIj7j1BIJjMYSiMZUSANZ5nYbD8yOCRzcbnsGGRzBFAuuI4Io/sBshnOmvLBRXAb+8UJwLhWnxOG0NMQ8EuzBYrCF66O2uP1QNgk0IrPNBQHAikeCoYAHB8ji1qoCA4FYVk/NFge5TgDxyL7w8vWQDI8D58iOLIE/cbtuWwzZDLSZXbEmqRlHABIAPOzLbUnvtfrJEBLf7DEn/RAFRQBTocQUEBPf4A7DI4TcDwV4IbJYpT3skEplnD+GtC9LNIFHA9dqZxzcrEcEEgt2Wzbq5OQV/CQJv3ASrkt+ovIM3boSTzyM0MoLwGoK+Iwx/K3muW4Pw4CAQjSAUibIFBO9uHroOIViVSGA3IrgGBKu6UKZPQWC9SJwBhdkqQltDpAn8Kugb0alRVxMRXCNMSDyCgzyIPXCOFwQT/G0GgjX8NaOC6T2v+c7BWOBRrCF64EFawBAFBC9ANLlEFOgSBZYaapLdQadYPyx2Cpdau1aig39+QxqXfGSkZgjdZAPhNzcCghf7xMr1ooAoIAqIAsuqgIDgZZW36xsPCoI1APYDwRT9a4Jfv3wQIet5AS/cI1hHBKvUDQ3m1CEQvHEjrI2bXBhMEcGbOBJYA2ICweG1axBeo/aQkaf6ENWTbUQ4AoTDbMnAeTdlIEv1BII3b66BwbanTKCYPII18OWF4tzI4GpdBmEX+EZMGJxWUDjspqFIuI4VhIDgIM9hL5xDINgEv3550xrChMBmXkBwLzwtSztGAcFLq6e0Jgp0igIEMi+8LLVoL2Bt/0ARrbTwWy9uZKmxVAvrbTgzW9dDuVEU8DnvncAeexe6Vn4BwV07tTIwUUAUEAW6QwEBwd0xj6s1iiAg2AuBzbL2CNbw1w8Ce2FRo7EGhcGNHQ4I+rI5sGsNYYJgBYRtBsEEgTfB3qSBsFveSNYQm4B8AeG1axFet1alBII5dfd1a5V/cCisFsoi6BsKuylB1zBC4TBgO1UIbEYCj45WADGBYbggeB4E7lfWELxYnAbABH3TfYhoCEyRwW6dgODVeps6574aBHsBsBkZrEGwBr9+MJisIczI33r5zlFGerrcCggIXm6FpX1RoP0UWCorCIoA7mUA7J3ZpQLCflYRBIHffda6Gi/gbo8CNvUVENx+/45Ij0QBUUAUEAUMBQQEy+OwGAWCgmAv/NUewfVAsAmGKa8BUaPoXj0Ovz4FGWMVDms7CAV9q4vFVcGwM5eFvUmBX8tNqVyNEN4Ep1BAeN063iNuSlC4ml+H8PAQR9+q9djov2beLdk2LA19N2+GrW0i3DpdBi30Rr7APpHAXNfvgmAGvsauo4FrQDB3yGMFIRHBQZ6jXjjHBMEa/nrtIeqBYALCpkewgOBeeGKWbowCgpdOS2lJFOgEBZYCVrZiY9AJmix1H5dC412fYmHDWVn0chSwgOClfjKlPVFAFBAFRIFlU0BA8LJJ2xMNtwKCtSewTgkG27bNthBe8KvtInS9V8ylBMLzo4MDgOAsRQRvVhCYAfBmBYYrMHgTnGIRkfXrEV6/TqXr1iOyfh3C6ylV9byAXCX62I1CdoAQ+xHTqB3Asg1riFEDBNOCcaOVaGENgCuWEEYksAbBoQoAdq0gUmQLYUDhVB9URLAG0x7lDQ/XnnjAZZC+CviB4Hw+D7PeBMFmVLCZl4hgecBaVUBAcKuKyfmiQGcqsBSetgSAaQG4Vhc260zFFtdr0vuKa5O4675a7/5WWiW9J+/sr4kCputpMbgTT55upamOP1cigjt+CmUAooAoIAp0twICgrt7fpd7dK2AYDMK2ITCXlsILxgmoLSqIFj7A1N0sJt3slmGs2TJwDB2k0rZu5fzm+EUCATriOD1KhKYoLAZJUwRwXoROgK/topCViDY3QkEU/TvKEHgUVhjRl7Xj40C6bTrE9zHqbKKUHlaQE6lVQsIHRXMfsFGhDB5FAsIXu43p7PbbxQRrCOD6b01o3+9FhFUFhDc2c/BavReQPBqqC73FAVWVoHFQmABwAufr8XacNjFMGYfTqE0G0UvWUF4FQ8VHj8ySNDKwmdKrhQFRAFRQBQQBRahgALBX1pEC3JpLyvgBcFmmfJ+/sBem4hmC8UtDARTVG+wmWkaEVxZKK4aKcwgeHQM9tgY7NExlXfLFgHh0TGgVOJF4iKuP7BK1yJCi8RRSp7BgyYI1vBXRwYrIOxYNuzxMVh0rzGVct5TF0qlFAzmPYVQKg1Q6tZRnj2CzcXh2DO4to4XqVMk2GMNUSdKOJjMclYXKdDII1gf81pDxOPxiiWEWEN00cOwwkMpbT4ZjrVxhe8qtxMFRIGVUmDzeGhRkanKBqJQdwGzlRpHJ99nsXNAMHiHkTAu/PBkJ8uwqL4LCF6UfHKxKCAKiAKiwHIrICB4uRXu7vabgWAdBUypmTdhMAEjbQWh897Uq2JjxquOBgXBLvKs3EJH/ZItg+kPbNbbuRzs8QnY4+Owx8Y5b3F+QsHh8Qk4BIJHRhBZM6LSEUrX1JYHBpT9g7aH0JYQ7kJ1PAgGweOwJug+47Dc+/L9Jqis6pFMIuTunE8lK3VIEhhOGhDYBcAUIdyXqYHBDUGwHxzu7kdcRuejgIa99VKKCtYRwQSAzd1cNE4iguXxalUBAcGtKibniwKdo8BiASRZQIgNxNLNt4oOTi24wQ1n5noWyAsIXvBjIxeKAqKAKCAKrIQCAoJXQuXuvUcQEKwhsBcK63I9+Ev1sViMgVJwEFxFxK2AYBMGNwTBLhx28nnYE5Nqn1SpNTFRrZuYZBAcGR7mBeE4HTLyw8OIDA8h3N9fhcCaXuuOayhsW7AnJmDx/SZgTdJ91G7WheJxIJFAJU0kgEQcobib0k/xdQQwRQHrPeOCYLdcA4K9lFxAcPe+zC2MjACwCYH9gLCOCPaCYLMsILgF0eVUVkBAsDwIokB3KrAYCKysIMoCgZfh0VjMvFB3ehUGCwhehodRmhQFRAFRQBRYOgUEBC+dlr3YUisguFQqcVSwFwxrEKyhrwmAdT4YCK6NE24VBFfvoSwaaoCwxx7CKRRgT03BnpxWqZG3JlUZpTLCQ0OIDA4iTPvQoJsfquYzmWrosgmANRSm1LJgcfsudJ6chLqHKnN+chKIRRGKxYF4DKFYDHD3UFzn42phuL4MIgR9MwSDMwhXQDDlabE4wxrCDwTPq1vEkx/QvmMRdzAupVX4GrdE3Qk1O2lpOtPRrWgQbKYUBWyWyfLFDwLTe67rBQR39GOwKp0XELwqsstNRYFlVYBg44WXpTA67i5W28LdCAJvOCuHdSMr+oGihR52x6nX3xAH7QvZehEGCwheyJMi14gCooAoIAqsmAICgldM6q68kdcT2BwkHTPhrxcEU5ksIkzwq2EwpWbeK54H+fpqOx8Em1c1IoIGCNaLw3nTYhH29DTs6ZnqPuPmp6Zhz8zAKVuIDPQj3D+A8IDauazz/QO8eBtvtECcyqgIYbeOU9tWIJh2uqebt+g+02791DR4kbco7VGEItFqniKq+Vi0Jgo4wgDYBcGUd8FwiNrgzdCokvXo1gSs1n3oA/y95j1lobdyxax2pU5DtU/H4u7WlS+7MSg/EOyt0xHBJvj15gUEd/uTsvTjExC89JpKi6LAaiqwmIhTsYJY2Zm76ZYorvhackE37TUYLCB4QY+JXCQKiAKigCiwUgoICF4ppbvzPo1AsG3bHP2rAbBfaoJgL/zVZUq9m2EAUZ811pBEP/JYD/bVguB5PsEUK0wgeGYO9uys2iv5OdgzVJ7lSF6Otu3v55TBaz8BV7fcn1ELulXIr2lsrPob4q7YBnQmyKwBdDW1ZqYRCoWBSBgI0x5RqVsOuXUcEczQV+3cJ7c/uo4jglmaACDYc1qgp3wBEFi3uzA863NDT0P+T8fC7hZIgw4/id5lPxhs1uuIYA1//VIBwR3+IKxC9wUEr4LocktRYJkUIAhMUaY33zL/c16zWwoEbqbQ8hynOXvb+X0tN95ri/gJCG75EZELRAFRQBQQBVZSAQHBK6l2992rHgimeto1CCZAZIJgs2wCIhP+NgfBTZaMqxxudJ4f7PMHwTWLxZVKcOaysOftc1xHxxwCwa7vLlsx8J6u9emlBd1o4y6a/TTytg17dsYFzEbKALparsDbUAjg3aW0Rp76MB9IKzCtgbUvCK4A3zpwNCgzDQCBvUp435qgtzKE9X/x3IYaPx2t3a373nD/EWng6wXCZj2BYP0OkxWEX15AcK88MUs3TgHBS6eltCQKrLYCC7EbED/g1Z41YKFR3DR3l56fXf0BrEAPBASvgMhyC1FAFBAFRIGFKyAgeOHayZUUrWouzlab19YQGvrWg8EmJPKDwnTcuzGUbbKprjU7zx8E6yhgP59gdg8ul2Fnc3ByeU7tXA52Ng+HU1WGZSOcSiGcTvundCxJINjbR0+ZIoJn3ejjOR2FrFLHqIdjK2cJXmTObUPn3TL3pb8fETdKuZI3yhWPYALI5uaNEp53rNmMBJiOYKcEdPFtNveAE4Dzimfw/Hk1ga8Jg/U7TtHCGgR732/zCx4BwQHeGTmlRgEBwfJAiALdocBCIfAZJxSw685Wd4jQwaNYKAze9SkWezp3+yYguNtnWMYnCogCokCHKyAguMMncJW7vxAQbIJhihhuFjW4UBCs7HabwUB/ElgPAHOLFO1cLsPJF2Dn87DzBTiU5tzUzZO3L4Fe3l3oWy1TfQqhGsjtt5iZgroceZydq0YhZ3XksUrtbJa9hHln+GvDsV0grOuoPy4IrrGG0BDYtYuoC4LpWfPC4VZgcLOpCAiBuRtNn/vmN+MzmjfEdxIYXCu4CXy90cH6mBkRXC/SX0Bw0wdZTvAoICBYHglRoPMVWIjXbK9ZC3TKLNMif3fdp9eWCNbrXoDBocLjRzX/JBpMLzlLFBAFRAFRQBRYcgUUCL56yduVBntDgdUCwaRuU8hrWEP4fxhrvGDc/KhgfU8XBBeKsAsEf920UIBdKCpAXCgAtoNwIoFQIsEpQ2BdTlJdEiHyP57XDW9EsAMnR7BXRRrrqGOVZitlBsAVEOyBwRQtTP0hIO1jUxEy6kLkL+wHfBtB4GZQtc6n4SbmHnVeIiVYPYTvf5ERrV5zgrbQaPa+Cgo2FfKDvxQFXM8aop79i4DgZs+dHPcqUNr8BjjWRhFGFBAFOlQB5THrLpQbcAxrRxxIJHBAsVbhtAsvS7YMg5XHc2kVersytxQQvDI6y11EAVFAFBAFFqiAgOAFCieXsQLNFovz2kL42UR4IZGfVUQ9uRvC4BrK6AWBzUJBVeSv2tgMomq3QCXLgl0swiHwS2mxpCCwW2cXSwxlw4k4QvEEwvE4Qok4wvEERwFX6isL4fkhUVXHd8/lVdRxXqUqApnSahRyLQR2+8t2Ee5YCAQTjE6neJE6ZVvh5tMphFNphFIphGiBOQOzVnrWDARTZ+tYLgd7XVqPnWg2i9p2o2nLNQ3Va1VgsJ7HVjyC6/kDU30oFOJdb/XywZ4fOasXFBAQ3AuzLGPsVgWUnUCiJWhoQmDLqn7uDIXV/ybb/Cso+v6a/vcEKFsOopEQr5e72I2aLpUdRMIh0Dq6jTaLPm7RL7HMLURr9qp+tcNG+tG6wjb/Ykz1KBIJuR8f1a/SSFXzs73udzhM9WodYr/xLAQGbzgz37U2HwKC2+GJlz6IAqKAKCAK1FVAQLA8HItRoBkI9i4WVw8Emz8dbwUEU9/rwuB59E9XzP9EPh8Uqg/Jqm0DCLtw2LEthr8OLRpHe7HspkYdgddYDKF4DKFY3M3HOQqY6sKxOELRqEd+915mF8kagiKPeSf4rPOqrI8pSwifXUNsx2EoHaJo5GQSIde2IkQWFUYdRQTP06ORP7D3Aarpe5CnqxmmpeP1/4ryHtH4fP6dG7dTewu/+zWKRA4yzu45p94icRQVrCODyRrCDwLrOkopIrjmb+Y6ULh7lJORLFYBAcGLVVCuFwVWT4Hrb4iBvIGDbt5I4H/dU8Kf/loAQcl994xjaDCMP/6lgFg0hN12iWFq2sYvbsrjyEOS2Gu34Pcx+0OwlDhpLAo89GgZX/12Fs/ZN45DDnQX963T+fsfLOOmPxYYRO+4XZQB6+YxC/s8I46dtvd+1guqwNKd9+/7y/jPw2Xst2ccf7qtgIcesbDNkyJ44fMSuP+hMm75axFPf2oMW20RwR/+UsDMrIOdd4gilQxh87iN7baOIBIFxsZtHLB/Aon4/M9JrcJgmt9uXTxOQPDSPbvSkiggCogCosAyKCAgeBlE7aEmvVEDXjAcNCLYzyfYrGsmqS8MbsYX6zRaEztM0bR8XhUGc8my4ZRLyiu4VOYUblopE3iNxhj2MvytSaPqGIWY+DJOo/PUB4bNKvLYKblpTbnoQmAO01b9rYHCagzcD7Kn4AhlHZ1MKVlYqOjleWE0lf4tR0hLvUlqNnm1faFSPfOHxgsG+i2Ipx8M73iNyNVmD2SXH/eCYA2A64FgE/7WA8FmNDDJ5y13uaQyvIAKCAgOKJScJgq0mQLKFzjRUq+89gH3PVjGhz45xeD3zFP6MT1r49e/L2DfPWJ41t4J0PEbf5PD0YemsM8ewUAwfVTS30Fmsw7++FcFlg96TgL/eaiMr3x7Ds/ZN4HDX1AFweY1ekAESN/3kUlMTtnct7Vrwtw3AsH77xOsL0HFMe/v1xdvO3NzDi75wjSeuUccLzwwiS9/cw7X/ziLk17Rh5e/OI1rvzOH0XEbL39xikHwBz4xhb//q4T3nDWAHbeN4s+3F5FMhrD/3nFcdtUMjjk8hefuN38uFxLxrfyC80GH3jHnCQjumKmSjooCooAo0JsKCAjuzXlfqlEvJQj2RgK3AoKr4zGQcDOW6CtCyIgwdhvQUcAmELZttodwyhZgEQi2jDLVl9VPFaMRhCiEwk11uVJf+a1ho84SCC4DBJ4rsLkEVCC0AtIV8MvM17CyMPIVGE1AmGwpKCqZI5arO/9u0JeFkjZBtmBn1TRWw1znX98wHtg8PeS9NlhfHA+NrwamCgz2m3HTD9gLgXVZRwTXg8DeiGABwUHeLTlHQLA8A6JA5ymwEF9gPw/ZzWM2Lrh4ir+vftlRKTzyXws77xjF3s+IIxYL4Te/z+O2O4o49MAk1q0N4ze/LzDkfdKWEdz3QJkh5wHPSnAk8d/vLOGe+0roS4cY/O63Vxx//UcR112f5UjZ1x3fh7ExG7/9U56jiw97fpLB8F/+XuRrCgUHL3heEiND6jNTseTgfR+ewsZNFs5/5yD6MyE89KiF7Z8cxaOPl3HHXSUM9of5o8+mzRaD6j2eHkOxCNz+zyJH2tLHtR22jWCHbaP4021FjE/Y2HJ9GBRtfOwRaTzwcJn7QPenj30UffyUHaIgRy+yw9h+2yhmZm1s3GxxG/0Z1bd//6eMK786i3e8uR9brIvg69/LMuA+69R+lEoOn3/0YQoC03bBJ6Zw858KuPSDw9h2mwgomniLtRHW5Rvfz+Lue0s8Rj+LiIXM9eknFHDQ/uXOe7Ab9FhAcFdNpwxGFBAFRIHuU0BAcPfN6UqOaKEg2LSMqAeATe/g1sakAa66KhgKpDM19DPji822jJhT8t6lqGBanI2AMKdUJjDs1lNEMC28Fgm7KUFhnXdTXxM7H5hJ96DfK7rAme9JZYbRZZXny2rhtYoOrkYJ10JpAtRRBtUEpnWeP9l7+KcXlNafj4Bq+502D+LWzp6vQ2+lHSMmmPveGAjXH4/pV2s+E3rE8yORW3s2u+PsevDXrDdBML3jXiAsILg7noWVHoWA4JVWXO4nCixegVYtAw7cv8yLw3k3DYI3jloMLXfdOYbjj00zjKWPYd+/IYtrvjmHM16b4SjeU942zh+DCID+7pYCyFrija/NsHXDho9MYZ89YnjqjjFcd/0cXnZUmgHrxZ+bwSEHJvD64zMMYD/8qSkceXAKr3l5Gh//7Ax/RDruxSl86qpZvOl1GTxrbxXtq0Hwv+8v4YiDUwxk93x6HEccnGT7ig9dOs3RwRRJ+72fZDEyHMY5p/fjrvvKXCa7BQLHDz9axptPzuD/bsxxRPHzn5tgAExjuvq6OWyzVQQHPjuBiy5XEb4vekESV399DqUS8NH3D3Kfv/OjHN5/zgCGBhQI/sOtBfz2jwW86fUZrtMgmK6/+74S3n/OIPZ8eqwiN4HgX/+ugOOOTvF406kw3vDqPtXWXwq46mtz+NxHh33tIeicu+6N4MLLG1tpeOe22/yCBQQv/t8NaUEUEAVEAVFgGRUQELyM4vZA062CYK9nMJVNf2BvXsOj1qWsLoThvdYfVfo7zdK1tdYQGqrSCiUUveFwSoZyDsFhXoCDQLC6iqMceWUNAr8EWCkNAzpvhlPUs4jgJqlttXPevVdNfWVxO6OPFTCsRqLuHVEphZBU8m6dzyog7kgCTMEiIDC3rhYqUVuzWQo1IPxmO6qt+j2r7wWs5o//a4x9/vnLYZgRQOxVPcUPBBcKBfYH1ns0GuV3W0Ngv9T0CJaI4FWd0o65uYDgjpkq6agowAq0agnRyDdWg+D/PmEh06cWOXvraf3sF0wfX372mzw+ddUM3vz6DF58aArHvHYzkokQvnz5Gvz+zwVcesUMTjsxw3Vkf3D4wUmsG4nghz/L4ciDkwxj33/RFF51TJojgu+5v4RzzpvEiw9JqWMfncRxR6fZUuGue0scaaxhqwbBjzxWxptf348nNlkYHgwzqKUIWmqHoPDJr87g4s9OM7C98H1D+NYP5vDHW4t4wfMSeOQxi2H1h94zyOD6J7/M47y3D3AUbzbv4LyPTeGoQ5Lch2NO2szw+i2nZHDZVbP45c15XPqBYdz69wJGhiI8Hr396nd53PXvMl77qj6OVNYgmED6rX8r4AXPTeLctw1UwC6BYPI7fs+ZA/w56L+PW6wHbdTv8z4+hc9eNIyB/vor8rXqB91tFhECguUfQFFAFBAFRIG2VkBAcFtPT9t3zm9lYV1HqfYIrrdoXCMQbEYKL0gIE4z6NFCFg/VQXj18aCwkp6NwKTWjb11vYQW33AjbSl6vIE315r0bgFTX3oGRpr6X5361Q6yNiq5QU4721fdVKfexpr7akp9G9XsZAATXPcWN0a0bzevx5+V2/ObNuAGzYvOGlG8MfqsjNyODG4Pgej1Z0DPbIReZwNcEwGaeQHAjCGxGBPv5AYtHcIc8DCvcTQHBKyy43E4UWIQCrdoEEATecFYO60b8PyxoEEzfte++Sww3/jqHp+4UYxhMkbI/+20el105w5GvBIKPfd1mZPrC+Oqn1+B3fy7go5+exmknZDh691NXzuDs0/px8AFJ5AoO+lIhPPhoGed+xATBZbz9vAkcdQh5DsfwwU9OMwT+n5em56nitYbYan0EUzM2fd/OFg/vvGASLz4shVNP6MNFl03j7vvK+PD7hvDF62bx4CNlnHFShm0eyAls7UgYV147ixt/nWd7BqrP5R188WuzuO2OEi8+R/7IFJFM1hN/+msRH/vMNC+Sd9e/S/jgV9wVAwAAIABJREFUu4c4ullvv/lDHn/7ZwlveE0fBjLViODTTuzDz36dZ2/lk/+nDyccp2CvaQ1B1hvjkzZ/elozEsa9/ynjI5dN43MfHWEY32hrNRK8mywiBAQv4h8OuVQUEAVEAVFg+RUQELz8GnfzHYKA4EYQuFlEsI4QXpCGTUCwanOJfW+bdjRI/GgAoOpnzDbv3gHaacSe57XXSKsA96L2fE/z4OYaiwjvBUq/6ikNIrnrthMEBgsIbvQoaxBcDwJTvR8ITiQSNXBYIoKb/oMhJ3gUEBAsj4Qo0DkKtAICCQKTHcSuO1t1B7hp1MIFn5jmHzRRZO9PfpHDDb/O48Tj0nj1y/o46pciggmQkuctRQSTT24FBF8+jVNPzODJW0dw1vsmOGp2w9mDHPH6xGYLsSjwnguncOwRKQaz9z6gInkJBB/xwiTe9cFJbLt1BJ84fxgTUzZbNlA0Mm0Egt974RRHAr//bQPYZecYR+nSUhJP3iqCd35wkvukQfBd95Zx0YYh/OLmPFtanHqCgte33F7ATttF8c0fZHEjRTi7IJgWoXvPhZPY7WkxtpigaNxddo6yvzHd++3nTeL+h8o49vAU20iYGy329tNf5XgRu+GhKgh+66n9DJnf9O5xBsQbzh5g7+LzL57iiOSPvn+I7Sf+cWeJLSRe8qIU21yQj/IXPj6MSKT5Z9qzz09jdLz5ebq/nzw/W/eLgM558gEBwZ00W9JXUUAUEAV6UAEBwT046Us45IWAYBMMLysIZvDYDFCuJAgO/kG4obNxIAisJ7nJ+FsCwarNZoo2fLwagGDlwuA9YT4Irg0a9gfBThOLifl99IfDVWcIsYcwNWslIriRPQSBYDPyt15+Cf/JkqY6XAEBwR0+gdL9nlGgVZ9Yv8XhTLHo49yPfp7DF6+bQzwGHP/SNPbbS/ntkv/tK1+SxlzWwa9/n8dBz07gmXvGOeo3nQoxGP3X3SX84qYCnrtfHCe9sg9Xf30WP/p5nu0bnrFrjAFtoQhcftUMHnikzO3Rx63v35Dj6OMzXpfBjb/K46vfmeNrKBL3HW9SYJW2W/5axDXfmkW+AOzw5AjWrong3v+UcOhBSY7mpXYIsj533wRu/E0ODz1i4YRXpNmj+HPXzOCfd5cwOBDGcS9Ocx+vvHYOd/67hIMPTOI1L0uz89iHLpkCQV3XkQy7PCWKSy6g6N8wvvvjLK746iy+fNkabLleLfqmt4ceLeOSz8/g3W8ZAK0TTPnb/lHEbrvE8K7/HQBFWpNW0Sg4KvjbP8xyFPB220Sw3dZRjpTecbsYTnplGl/99hymph28/U39gZ7lVp+Dev7QgW7WRieFCo+/eFGfl9toLNIVUUAUEAVEgS5UIBRZj9i6q7twZDKklVCgGQj2Ql+vVYQXBGtfUa9X8KLGUhcGV+FesA9rwc7y72srEJhaqHOvliCw7kkQ2ut/TvBF4uaPuoELhHGyOqsKXL1WDrXt1iwYV8cewqkDk+sZQ6g7CAhu5R3zegR7/YG9EcF+MJjqTBCsIbDA4FZmovfOVSB4U+8NXEYsCnSQAmQJccW1cdx1Xy2QrDcE5QucW/AICYyWLQfxWGuftcplhyEtgVS9di/VWTa4Lb+PXHScgLFpvbDgjrsX0sfUfEF9/iH/Yr/7Esz90CencPgLU7xI3p/+WsAPfprFJz4wjPVrInjgoTJHEBPY9V5P+lz+xRm2z6Bo52jUX6dymZzCnLqRvhQ5ffHnpnH26f3Ybpto4GErv+DqYnTNLlQLx9nNTmvr4wKC23p6pHOigCggCogCAoLlGViMAkFBsB8QpjoNgr0A2FteTB/52nkweP6H4GCYN9hZXny5sP577rUgCKzvXKffXF1/TP5HWvtDyzv2is+xe8AfAs/vl2sKUdtcNfRX1c/zBVbVahwGdPYFv95Zc8dZ7aDZ45qTF6fIwp6O1bwqyGJxkUikYgNhgmAzr60hvBDYDwqv5njl3u2jgIDg9pkL6YkoUE8BtUCcskxotlUtITob/DUb52KP33N/GR/7zBT+59g+toR48GEL3/9pFuec0Y/v/jiHmVmbF5Hb5Sn+wJWANy1ER9HNBJsXslHU8shQmBfJa3W78LJE4C8G1MJxhVZv0VbnCwhuq+mQzogCooAoIAp4FRAQLM/EYhRoFQRrIKxTy7LYS1RHANfLL6aPlWsZBjf+8Bsc8wY9c2EftmvH63gWlVuoGj59bmqdEdQKIug4PX2omZL6thCGY69n8O4Rox0T+tLJfjPVqLe1x9yF/viu9e0hgo5+oTPXbtf5gWCvXYR+l/Wij35pvYhgAcHtNuPt0x8Bwe0zF9ITUcBPAbVAXCqwOC8/sgTaZWusAEX13vtAGZs2l3kBPCrvsF0UqWSIbSXI35ggb71o39XWt9Xn4vQTijho//Jqd3vB9xcQvGDp5EJRQBQQBUSBlVBAQPBKqNy992gFBHshsBkRTCBYgyNvSsdkC6ZAczztBbH14at5x+AWEY2QaKPe+R0zI3h1b7zt15b9W3Fr9ameojlO5RjtAb6VYv17CwguwguHdUSw/pJHg2AdEWxaQ5jg1y8f7OmXs3pBAQHBvTDLMsZOVuALX4vj5luC2QYs1hKik3Xqxb63YhHR6c+GgOBefMJlzKKAKCAKdJACAoI7aLLasKtBQLAJgL15rzVEPRjchkNv2y41hsGNQHCrGNnfV9dfmKWAwNRyayC4cteayxwOE/YzB5lvP1EvIrgWTPcqCCbPbw2AvT7BXnsXEwRrGGxaQxAA9kJg0y+4bV846diKKiAgeEXllpuJAi0p0GrUZzd4wbYkkJyMs89PYXQ82KemTo4KFhAsD7soIAqIAqJAWysgILitp6ftOxcUBPsBYIJIpjWECYG9QLjthWizDgZz/VVAVG3NIXD9IdaHs9VW67Vfv97/z4QFgOD57hHukGvjnFU0cC3g5VKNN7M//A72J02bPSSL6I4JgOvZRFBEsHfRRy8M1tYQfgDYBMOL6Kpc2mUKCAjusgmV4XSVAq1EA6+0D2zZAsYnrJolI8jvNtbiAnNLNWHTMzYeeLiMNSMRXsRtKbb/PmFhzXB4wR7AS9GHZm3cdW8YF16ebHZa5fi1l2UDn9tOJwoIbqfZkL6IAqKAKCAKzFNAQLA8FItRoBUQrK0gCCLpvAbB9SCwrl9MH3v12uYw2A8EBwXCjYCs9xgvD+eztQqBmcp62qlvDcGtVyBw1ReixvjB8EheOAim2/QWCm4Ggum4BsHeyGATDpsgWINfb9qr76+M218BAcHyZIgC7alAK9HAq7FAnGU5+PxXZjE+aeP1x2fwq9/lse+ecez2tNWxH/vcl2fwzD0SiMeAvXYPtrCe38zTInC25aCvL4yPfnoarzg6jZ22D2bNsVpPUisLx3VqVLCA4NV6uuS+ooAoIAqIAoEUEBAcSCY5qY4CCwHBJhD2RgQTNPKDwjIBrSsQHASbZwYFwc2gbK0hr+Ktum3jHnQgEEM1TBs46/HxdeWpGYkRyVsb61sthQQEt/5gAfCCYD8w7I0I9lsIUoPgRkB4QR2Ui7pWAQHBXTu1MrAOV+CmW6K44mvBgOaB+5dxxgnFFR/xd3+cxX8ft3DWqf0YHbcRDgOTUzYKBQeRCDAxZWPPp8eRTIbw2EYLc3M2sjmHF2F78BELxZKDmRkbz3h6HA8/WuaPIjOzDvr7QhzZ25cOIR4LYXrWxkAmzG3S9vB/y3wPamvH7RSkPf/iKbz0yDSeu2+Cz6P+0HmD/WGMTdhYOxKGZaso5t12iSOTDtW248Leq6+bY6C9525x/OueInbZOcZ9eOiRMuLxEEdAb/fkKDZutjA+YSOdCmHzmIWnPSWG4cHwis8B3bCVqOBO9QoWELwqj5bcVBQQBUQBUSCoAgKCgyol5/kpEBQE6yhgMxpYA2E/QCTWEIt/3gKB4Aqf9YG0gbowP0K3xm3CseHYFHlsg58V2011vV6cjZrR4NYnZesA/n/6j+slS6lR9o6XjR+M7lWXgVNnhjy2GOrU6llq+G4DlXbqGVYEotmBFO2Ek+g91vC3Xkog2O+LHfPdNgGwwOBOmPnV76OA4NWfA+mBKOBVoNVo4EvPzy2riI9vtHD7HUUcdWiq5j4Egv/0lwIOOTCJP91WwPnvGMLPfpPDn28v4qRX9uH6H2ex394J7LtHHB+4ZAqnnZjBD3+Ww6EHJvHgI2XccVeJrx0cCOFbP8jyNRdcPIU3vLoPt/6tiH33TODpT4vhpj/mccTBKaSSIcxlbY7UPekVffjPQ2U8+riF41+axnkfm+Lo3f33STCQJvB8+VUzOPEVfXjo0TL+cWcRrzqmDz+8MYtn7Z3AHk+P4eOfmebj9z9UxmNPWDj+2DTe++FJnHhcBs/YNYb3XzSJU0/I8D0o8vk5z4zjBzfmcOTBKczM2vjeDVmcekI/fvOHPIPllx2VXtZ5aNR4K1HBneglHSo8cXQroRWrNhFyY1FAFBAFRIHeVIBB8Nov9ubgZdSLVsALgs0y5b0A2A8I00/FvT8f95YX3dEebKA5CNbgk/jnIqKCTYeJis4UhWKDwlkc24JDANiyFAi2qGzBoVAXjggOwWHQGwLCbuqWqV5ZBYQRCntSPj9cOead4hoH4IaLxblgeN4zYlw0Lwq5enKv2ULQyDUIrpeSbzCBYBMGm3l6v6lM8NcvKtgLhXvw9ZUh11GgNHoKHGuT6CMKiAJtpMBNt0RwxbVBo4EtnHHi8kYDf+iTkwyCv3v1+loQ/COKCC7jzFMH8O0fzuFVx/bhd7fkcf+DZbzu+Ax+8NMsfyyhqNrzPjbJIPa+B0o47PkpTM3YePSxMk56ZQb33FfCl74xiw1nD+It7x3nlCJ6b/pTHq95eR/Gxm3s/QylBwHdr39vDh/eMIx83sH7LpzAx/7fMC64eJLvufOOypqCPIOvvHaW4TO19dNf5XD6a/vx89/m+Ctp8v793k+yuHDDMLJZB+deNIGPvX8YGz4yiTe9vh87bBvltl/7qgx++uscDtw/iX32iOMr357F8EAYuz41hl/elMcZr+vHrbcXcPd9JT53tTaOCr4sEej2B+6//M9MoI60cJKA4BbEklNFAVFAFBAFVl4BAcErr3k33TEICDbhrwZH5uJx3gWl/MrdpNlKjaUVEKycG2qvqO++646AAbB/JCy3RNC3XGbwa7spl808weJQmAGw46aqHIbDUFgdC4cjCGloSPCX825dRMFg3moigL0gt9rvWj9gusyrlmdcNQvGVWewFyEwjV6/v9732QTDBHM1/NVQ2ITDGgQT6PcDwt6F5FbqvZH7tLcCAoLbe36kd72pAEd33tvcZoB+5r/hrQWsG1neWEmKCH58k4V9XBirZ+W7P8ri0cfLeOtpA1y1adTCv+8vcaQuQVENgvfcLYb/99FJXPXJtYhFQ5jL2fjL34oVEFwuO7j4s9N45p7KRuKAZyU58vet547jlcf0YfenxbDNk5QFxP0PlvD5L8/gIxuGOUr3ks9N40PvHcb5H59oCIJv/HUOp53Uj1/8VkVPb7dNFFd/fRYf2TDEoPjSK1Q77/3QON74ugH2BX6vC4IpInn3XeJ4zr4JXH3dDHbcLoYnbx3BL2/O44zX9uPWvxVw972rC4JpTF+4No6bbwm2UN6GswrYdWe7Y14wAcEdM1XSUVFAFBAFelMBAcG9Oe9LNeqgILhe5CABJRP8xuPxmjIdozrZWlcgKAiunucb2uuDeqvnzbdjqFoBcxRwqQS7VGL4y6k3T+fQbyLdXec5jej6CMI6ejQSQYjyXHZT91hFoXkLxLlHiCt77CD0NVXs67WGMM7wsuFg5satT1wHXGF+kWPmzS99NAjWqQa/GgZr+GumJhQWENwBD8IqdFFA8CqILrcUBRoowLYQ5yUDabSakZ20qNrHPj3FMPclh6fxxCYLO20XZRuFf95dxDvePIjrrp9jz+B3vHkAn756BslEiO0dTjgug2/9YBZ33VvC2WcMYKv1UZx97hioza23iuL4l/bh6U+NceTvI/8t4+1vHuSPMLQRNCYQvP22UbaWeN5+CTx1pxjecb6CxkcflmaP4L/8rYCrvjaLc944gH/eXWJ7ifPeOcTXkufvW0/rr7Tzz7tKeO5+CRz0nCQ+/Kkp9ig+5og0RwRTX7fdJopf3JTjiOC//bPIUcp/vq0Igsvvf/sgRxv/484SznvHIPrSzQF+oMldwEndHBUsIHgBD4RcIgqIAqKAKLByCggIXjmtu/FOzUAw/UTcC4HNOg2CTQCs82bajdot95iCgGBnXiRsABjsLvw2DwKba8ARDyYLiGIRtrEzGHbLfIzsIiIROOEIg1+H/hqiaGBOI3Ao2pfBbxThqLIaUHnXWiAaVVBYr8hSw22b+fb6WEL4cuBan+BejQI2n1ft710vpXfeD/SacLjecT8YvNzvirTfOQoICO6cuZKe9oYCQaM6VyoaeKlUpx9J0QJvsXioAnV12/+6p4QbfpnFWacNcETxDb/MMSC+854SikWHfYbNjdrKFxwk4vQLmIX30K8dm1y4LAexWO1nHqrP5Wyk0/SrqYXfc7mvDBpNTv249vLl9ZZeyrEKCF5KNaUtUUAUEAVEgSVXQEDwkkvaUw16PYHNwdu2XYHAGv6aEJjyJgg2wa8331OiLtFgm4Hgmkjgyj3dWp+LK39HVE4xWjAibV1OrCwhCgXf3XLrGRYTxCUYzHu0ktd1IAAcjSFC8JfAr5vqsq7zysYLzDXZaiwhzDH7eAJXm2vebrP7dvpxy7L43dW7t0z1Guj6WT+YvsDN4HCQeex0PaX/wRUQEBxcKzlTFFhuBVqJBqaf9dPP+7the+DhMkfV7rdXHLNZh+0jCkWHF2TTEb7dMM6VGEMr/tKnn1jEQftbK9GtRd9DQPCiJZQGRAFRQBQQBZZTAQHBy6lu97ddDwRTvV4sjoCvFwTrOi8IJgDst3e/kks/wsYOfGYscC0SZjhaDwTXRP2qQtVa2G2TL3eUHUQ+Dyufh53LV/NU1vVlCwR6CQA7URcCR1WeATHVMfiNIRKLIhqjlKCwUXYhsdepgSN36zDbedUef2Rv+EyVCwsEpjnX4JdSM0/vsy6rRf7m76blgxkVbC4eZ8JhAcFL/29DJ7coILiTZ0/63m0KtPLT/k7zeG02V/SDJv6M4Sh3K5vWvoXKy9aaAmefl8ToePPPV6tpLdLaiAABwa0qJueLAqKAKCAKrKgCAoJXVO6uu1kzEOyFwLpsguB68FfXJxLBVhXuOnEXOaBGINjPEmJeQKwO7XX7wR/RvSC4wowJ/KsTddvkCWzncrCyOVi5nMq7ZTuX5XpeRC5G4DemQLCGwJU0BjAAjjMEjsYJAMc5pTqCwlwXjSnmW7M+nNfSoY6g9YTyrjUXIMJ4kVPWMZdrAFwvJSDM0+GCYL881Xl9hP3KAoI75rFYkY4KCF4RmeUmokAgBYL+rJ9sIS69IB+oTTmp9xQIai9CynSKPYSA4N57jmXEooAoIAp0lAICgjtqutqus0FBsBcAm2UCvSb0pby3ru0G3gEdagUEzwfD/gurVRdbo0hgNyKY0K8JgXVEcKkEa46AL+1z1TzXqTKDYILABINjBIPdPKcqD4a9CURpIcE4QWCfPRZT4NGAwRUv3/qBwb6Rz5WprXDkWqDcAVO/7F0kAEzWLxoEm3ld5+2EH9DVEcHmAnLevIDgZZ/OjrqBgOCOmi7pbBcr0IotxMuPLOHlR6kvCFdrI4/e392SB3nnHnxgin6MxBstAHfHXUUcemASI8NuZZNOUhs68pcigz/x+SkcdUgKu++ycosbP/hIGRs3Wdj/md0RLHHimalAj0an2EMICA40nXKSKCAKiAKiwGopICB4tZTv/PtWQKAGgp7UzyOYFpHyLiBnRgTHYjGxhljCR6ORT/C8xd6McF8T+KruuAuraeDL1h82HNuBY9uVPM25qrd5oTiGvXNzlZ3L2TnYs24d2UdQ9G8sptJoDLYbIaxTUPRvIoloMolYIqHSpCpHEwmVj8cp/NQFwTolMKwosALEdX52KBHBLT9xXhBsRgZrKGw2asJcndfRwtoSol4qILjl6enqCwQEd/X0yuA6SIFOs4Wgj6hf+sYs/nZHEf97Sj+etlMM2ZyDa74xi9/8IY/rPr8W0Yj/5wS6Vn+EeOjRMjZttmoWhPvM1dN43rOS2Gv3+SDYvLbR9AY9T7cxNm5jYsrCU3ZQX4TzJzWjn2adPtbOthVBo8s7xR5CQHAH/WMmXRUFRAFRoBcVEBDci7O+NGPWPsDqA6byBDbz2iOYfiZOAJh2b157BGsATKlffml63HuttAKCtanDfAhc+XOCeTBb4tk2R4TatNgbRYe6eyVvW3BoQbjZOTgEgmdnVTo3B4cg8OysypN9RDQK2wXBtguCuU5D4VgcsXQK0VQKMd7TKp+u5gkKK7DIxFel2p+Wq5RXrfunUu2D4CeSx2dCPIJrJWsUCWxGBHuhr5oKNQ/mInJ+C8ZpMCwguPf+3Wo0YgHB8jyIAu2hQFBw106LxH3j+3NIJUKYmrFx0iszePjRMv74lwJ+/IssPvvRNXjPhybw5pMHkIgD779oEpd8YASbxyzc9o8iHnmsjP99Qz8+d80sCgUHRx+WwrP2UdG4n/nSDEcYz845yOZsnPu2IczO2fjhjTlyt0Iu7/D9CMTOZW2878JJ7PH0GB7bSL+uAZ65Rxw3/CqHF70ghWOPSOOfdxXxfz/LYWQ4jJ22j2LnHWO4/MppnHnaADZutvDHWwvYYl0Y2Rzw8qPTeOf54zhg/yTuua+EUBj4wLuG8cDDJfzklzlk0mHcfV8JJxzXhz13W7mI5Vaf0lYWjesEe4hQ4YmXNF6ro1WF5HxRQBQQBUQBUWAJFVAg+KolbFGa6hUFNPz1S0kDAoUEes1dLySl66gcjUYZ/pq7t65XNF2Ocfp/ENW2DrW+v429EqorwzEIpoXBCORSVK+xW5wvwcnnGfo6BIFnZwFOq2WuJ/sIhr5RlcZi88oOgeC+NKJ9fYiZe7paJjDMwDA8f3EyBYGrANJXY69IlaCganRQNaC4+YImyzGP7dRmM49gOq5hb71F43S9HwQ2F5ETENxOM7/6fSmNngrH2rT6HZEeiAI9rsCJZyYDKfDyI8srbgvxxa/N4LY7CvjMRWtr+viN78/iufslcc03ZnDOGwfxjzuLDGkpKvirn1mHt583jtf/TwbP2DWO496wEZd9eC3bSQxkQth91ziGB8P4wU+zGBoM48WHpittf+ZL09jhyVEcfnAan/jsFPbZI86fOx58uIzDX5jCtd+ZxZtOHsBgv1pJ7vyPTzCUfcmL0jj8+Cfw6YvW0o+fcM7/G8d3rl6Pt71/HOe9YwjxWAhnbRjDpR9cg3POG8N7zhrC6JiFLdZFMDFp4593F3Hyq/vxzgvGcfABSRz+wjSOP30TLjp3mKOcn/7UOHbfJYbLr5rGmacOoD/T3ivZBX2mNpxVBH3B0M6bgOB2nh3pmyggCogCogAEBMtDsFAFCAArKwAVDezd/XxDNQg2QRIBYAK/evcrL7SPcl1VgQrr9GRqGWiA+AWad4oAJohL9g9GapeKsIolrnNyOWCGAPCMgsBGnutnZpR9hAt/CQSbe9ktO4k4Ypl+xDMZxPr71U75DOVVSpC4Ahw1DA6H59XVfx4qq97VGg1XLqgaDVe8h3v44VoICCa464XCJvDVeW+ksIDgHn7QfIYuIFieB1Fg9RVQ/sDBvGlXA9r95BdZfPG6GXz36i1qxPr692Zx7OF9uOq6Gey4XRSRMPCkLaO4+LNTDILfcf44Xnd8LQgulx38/Lc5kCfvOWcMcOSuHwh+3n7KGuIr35pFPB5CoUCfj5Uf8eyszVG9sZj6IplA8KEHpTiK9+gTn8AXLl6LVDKM17xxE753zRY4+9wxfP7jazla+NRzNuP9bxvCw49ZuPOeInbaPsZw+da/FThymEDwuy4YxyuO6cOz9k7gze8axVmnDzIwvv2OIrbdJopSycGxR6YRi7b3F9lnn5fA6HjzPip7iNLqvwgNeiAguK2nRzonCogCooAoICBYnoGFKmBCYC8Q1mXtJaqhsF+qATD9FNwEwmZ5oX2U6wwFDNapaqvQt1UYrCFwuVCAVSigTEBX5wsEgwtwslmGvaGZWYRmZlR+lsozwLRKCQRr4OuXUh2D4IEBxAcGEBsYnJenYwSGQxo0EggOhxGmSGCqM8Bw7fPQDHqbf4zUrjjX9M+UZk2bHannXdzGD68XBFOEv7eOuq/hrwmBvXXe6F9vWUBwGz8Iq9A1AcGrILrcUhTwKHD9T6K4/oZoU13Wjji49IJC0/NW4gT2CP76DI47ug/3P1TCuR+ewDeuWI/7Hyrj4s9M4trPrse5F03gBc9N8gJsrzplE668ZC0D4H32SOC3f8hhpx1i+OvfC2yRdfxLldUDbZ/90jR2fWocBz07iUs+P4UjD0nhiU0W7n+wxKCW/HxHhsJIJEIMh8/7WBUEv+SkJxj6kmXFiW/ejP/72pZ4+/8bw7veMsjnE5z+7EVrkE6HccY7RnHKCf3Yf58EbrmtwIvcnfIaFRH8ipf0sVUFg+DTBrFp1OKo5Gc/M8HAOxLR9lkrofbC7hH0uVJ2I8WF3WSFrhIQvEJCy21EAVFAFBAFFqaAgOCF6SZXKesHMyq4UZn9ZI3zzTIBXw19dd5bJ3ovQgEPlAyGfxuTTIr4Lefzld0y8rqePIEJ9oZd6Buama7kw9PTCgQTRI5GUY5GVBqhfBQlo85OJBAfHEJ8aBCxIUqHERscRHxoCDGuH2I4rIAvgd8wwi4M1iCY4WNllZRGY6NjHgBM0ns8g/Vs+ALhViBwpaGmaHkRD8DSX2pCXxMCm3nT+sEv2ldH/poRwN463cbSj0Ba7FQFBATdnJR8AAAgAElEQVR36sxJv7tJgQsvi4MWi2u2rYYtRL0+WZaDP99ewLo1EWy7dZQB747bR3H/g2W2cDhg/wT+81AZt/y1gF12juHvdxbx7H0S/HmCfH8np2y88IAkHn3Mws9vyuFFz09xlC9tf7g1z9dSlHG+4ODgA1KYmbVx469zSKVCbCnx7H2T5F4FijAmX+I1I2GsXxvBrbcXsdvTYgxt7/x3iftB3sF33l3CQH8ImUwY++2loq//dU+RI5ipvfseKLF/8e67xPGXvxew9ZZRrF0Txm1/L2KnHWN46OEyfnlzjs8tFB2c9KoMttmqObxvNqfLeVz5BFcXv2t0r09eUMC6kYV84FrOEVTbFhC8MjrLXUQBUUAUEAUWqICA4AUK1+OXaRsIP8AbxDLCXFxOe4TqxaE0BDbre1zuhQ+/zmdkwyG4tm0dNcxcsv4HbLKEKOVyKGezKs3l3LKb5rLsB0zAN8wAWEFgSiOcV7sCwRGUIlX4SxC4FFFgmPIMgoeHER8eQYzSkRFVHnHLVD84qKJPCQJHVKqAcBihiJvSX2C+W93V4tyzzWjg+W3U1Czmb5IOigzWILgeBKZ6r8VDIxsIEwB78xIRvPDXvxuvFBDcjbMqY+o0BbrJy9WrPUXsev/n2Fvndw5/agpwbStzXe8+Qdq48toZtoogv+Nv/mAW++6VwM47BIOsQdpfrnOC2kOcfmIJB+2v1iNox01AcDvOivRJFBAFRAFRoKKAgGB5GBaigBcEayDsBcPqg7HHeMAo0zENgL2gyKxfSB/lmoYs18W87tzUixoO+ZtGWIUiStk5lObmUCIYTOlctprPZuHMzLjQdwqRKQWAI9NufmqKy04h70JgDYMjDH+LEZWWohHYiSTia9aofWQN4mspv1bl3XqKFA5FIgx+NQhWaaSmXPtMNKO2BuKt/FXoD5ObcPPgj2KHwGCv17cGwt6IYPOdrveem5HD9RaWCy6gnNntCggI7vYZlvG1uwJB/YHbyRai3TVdjv499kQZd9xVQjoVwkAmjN12ofU42v/XR1+4Noabb4k0laSdos39OisguOkUygmigCggCogCq6mAgODVVL9z762jfr0A2FvW0XxmVJ+3zvuzcb+fineuUqvY82ac0wfSm72tXG7AYF1HfsDF2VneS5zOqXSummcQPDWFqLvrvFmHfB7FaATFSJRTigQuVkCwqreSCcTXrUNi7TrE165FfN16t0x5qluH2MgIA9+wBr8EhanswmGGxGSSV9n8xDHr9B9LOhrYxy7CaM3Dyxc+6R0Igr0QWJfpPTaj/HWEv37f6Zgf+PUuKrdwMeXKblRAQHA3zqqMqZMUIEsIsoZotnWCj2uzMcjxlVcgqD1Euy8YJyB45Z8duaMoIAqIAqJACwoICG5BLDm1itEchz1/zcXf/MqNIvz8IgHrLS4l0i9QgYYw2FFRwXXtI+g3jrX3NUEwRQEXORLY3WdrywSCwxT5OznJQLiSTk2q/OQUnHwOZYr+DYcZAlPK5UgYpbBKyRoitmYtYmvWILZ2Le8UEVwpU/3wCMLRKMKxaG3q1kUojcaAOsTW5K8q2l39xlMlyi9D15suwpUvNUgo/n/6jxJN2QpzTbXO8Bqua3lQx494gU/AslxmRgQT+PWDwSbw9QPC9UCw99+MZRmANNqxCggI7tipk453iQJBF/Rqt4hN2wbmsjbPQiqpFk6by6lPNZk0fZE8f4LI5zcWCyGZWFwkLfkGF0sOYtEQ3zvIlss72DxqYastI3xdr2xBQTDpce3l+baVRUBw206NdEwUEAVEAVGA+URkPWJrrxIxRIGWFNARwQSETBjsLXuj+7zlZt6g+vyWOicnVxWoC4LruARr2w73b456cbM2eQSTJYSxl7O5Spm8g20CwZOTCE9NchqifM0+ASeXgxUKoxwO1U3tWBzRkRHeI8MjiK4ZQZRSs25oCOF4HJFEHJF4vJLnOqPM/+ZV/qNkMiEw5W3bgcNfcqgvOxw3NfMmrGTYS4vUcVp/V+epPz4ZAjMkrvPHXZvDYA2CTQDszdfz/jY9wM1/D9RczNdPXmdRwFRAQLA8D6LA6ioQdKG4DWcVQVHB7bKVyg6u+MoMCAifemI/YlHgG9+f4/IJx2UQ8XEj+Ob35/DkrSN47n5J5PNkZQYGw61ujz5WBnn2vu74fl5QLshGC7y9+4Pj2PDWIaxb29wqIUibnXJOUA/qdl4wTkBwpzxt0k9RQBQQBXpUAQHBPTrxixw2gWAT+nrzuhzE9kF+Hr7IyWh2+TyaW63wy5nN1ePIVqmIci5fXSSO8hTdy4vGqXpndhaYmEBokvZJhCYmADelPNU7BIxDIdCfipab2gjBDgGWmzrRGMIEeoeGEKF0eFilvLv5gUFEUklEknpPGPlk5ZjmqypytxYK6whd27ZgW7Z6vstualmwLBs2p5YLLKuL0PHCdASD9QJ1BDS5TqX8jIcVMKYVyNUzT/UeKm2K38Yw2ATB9WCwaQWh4a83pXO8ANiv3OwRl+O9o4CA4N6ZaxlpeyoQdDGvdgPBpOY135yBbQFveE0/i/uTX2ZRLgGHH5zC+ISNRCKEuTkbA/1h3jduttCXDrG37nf+bw7P3S+BHbeLYWyCPguAzwkS4Ts9Y+PTV0/jrFMH+B6TUzYikRBoDdvBgTAmp23+5dHQYBhj4xaf058J463njmHD2UN8DrVB56dS6p50nu2AzwvSh/Z8mvx71cnPmB5RqPDEMQEc2jppWqSvooAoIAqIAt2kgALBV3bTkGQsK6CABsEEhOrtFEHpXQDOr9wskrLuT+hXYJxdc4vKp1G/xd8af1T1O2qXSigXCijnCQDnQZ7B5XwB5UIeFqX5PGwXBBMMdibGGQpjcoJTZ1yVnewc2zCQCQOnhh2D68gAh7xkBwYQGhw0UjM/wPXRdBqRdMpN055U1WurBgawFdsGNxLVZbJW2YLFdgcq5XyJUktZIJTLDHLJj5hhr+FNzB7FXKdSgr/VL0MUODbrq892Z0UGe+Gv1x6CymZEsAbA0WiUfYP1XhNZbUQEmzC4a95BGciSKFAaPQ2OtWlJ2pJGRAFRoDUF1EJxzf2B1UJxxdYaX8KzH99ocWtbbVEbSesPgh0c8OwkPvKpSbz40DRGJ2w8vrGMU18zgE9dNYW9dotj72fE8fHPTOG4o/uw/TZRXP+TOey+SxyZTBjP3CPB99o8ZmGKgK67Ebxdt0bdX4HgKZx1yiD+8vcCHtto4elPjeN3f87hVcdk8Ne/FzA6buHEV/Tjq9+ewfp1ERzxwjTeeu4o3vfWYfz+z3mMDIdRKoHPO+ygFK797iz22SPBEHi/vVQfumX7wrXRQAvGnX5iGQftr+a63TYBwe02I9IfUUAUEAVEgRoFBATLA7EQBUwQrKGQHxDW3qB+C0WZ0cJ+vqBeSLSQfso1pgLK67a2xot5/aGwt9YmSFoswCoUYRWLDIUp1WUCwwSCbRcCE/i1J8bhjCsobI+PwaFjs7MIEfGl32ZSaIvjpm4+RGk4DCfTT2EvcPop7Qcy/ZW8k8kg1N+PaCaDSKaPU977KDXKdF7FlkFZQrA5g4bC7jGCvmUC3aUSSkWVlosllIx6BsG8AJ2CmuGIApw1dQYQroXFalG7CC1eV7M4XP2fm7bblyH1QLAJhL0g2AuBqazfcXomzUUkvQtKynssCmgFBATLsyAKrJ4CaqG4WNMOrDYI/t/3jOKJTWV89+ota/pKINgqOzjlhAGu//Evslw+5og+fPjSCbzhNQMcAfy5a6bxptcP4CvfnsFO28VwxMFpfPCSCbzxdeq6s88dxWuO68dhz08h7lpFzGUd5AtVEJxMhLkt2jQIPvOUQXzhK9M48pA0dt05js9dM8UpAeV7/1Nii4of/TyLaBQVEPyeM4fwqSunsM8zEpidc3hcb3r9IN707s149UszOOKQNBLx1u0qmk7iKp5w/U8iuP6G5hYaasG48ir2tP6tBQS35bRIp0QBUUAUEAW0AgKC5VlYiAIaBPstEmUCYTP6r55nqIZAXhAkMGghM1PvGh/A60bfVq8IHhnsUCR4qQSrWAJFB1NKZc6XirCpPDfHwNciCMy7Nz/GIDhs2QhZFsI2pW6eUttSZbKI6Ovj3aE0o/KVMtdnEB0YQGygn9NofzXPdf0DXK9BsOnVq2wbtD8tGP6WyAO5UHTTEorFAkqFaj1F+kYiamG6SJSgLqXuTkDYiHxVsFhFCWtYrFKyhvCuTtMZMNgvAljX6VS/7xoAe1P9JZEXAvuVl/JNkLY6WwEBwZ09f9L7zlYgKAgmb+ANZ5VWbbAUEXz7HQUcdWi6pg8/+00Wt91RxLvPHGKH/m98fxZbrovgBc9L4SOXTeINr+5HOhXC5788zdD3K9+awU7bKxD8gU8oEEzewmTl8LXvzmLrraI4+X+UzQTZSExMVkHw8FAYW6yrRgR/5uopvOWUQVx57TQOe34auz0tjs9eM4Vn7BJHOhXGnf8usofw92+YY2uIIw9WEcEEgi/5/BQ2vG0YQwNhzM7RGgZge4mvf2+WI4VPO1EB6m7Z1IJxAoK7ZT5lHKKAKCAKiAJtqICA4DaclA7oEoHgRgtFaRhMsMcbCej1CfUC33rlDpClTbtYb8k3M0DYPSegoRl56Nrlsu9O1gl2qQx7bg5lgr9jYyqt5MdhjY2iPEYgeAaRsoUIWQlwaiFcLqs6S9WFHMBKp2ClaE+7+TTKRp2dTiM2NIjY0BBig0Ocj3LeraNjg0OuT291wbaqd291oTKCwMV8AcVCoTY16sgSQoPfaIwAcIzLZp6PE/ytgGLXEkGXyfLCb5nyegvIGVGzq/2geaGvX5lAML379UBwo4hgPb52i4Rebd3l/oCAYHkKRIHVUyBopObLjyzj5Ue130/2CdRe/sUpHHpQimHrb/+grBnoS2Kyhnjj6wfY+/fq66Zx1ulDuOYb09hibYQB8Ic+OYm9do9jhyfHcN+DJbazosjdlx7ZxxMyl7WRL1Q/RCUTIfSl1Ze945M2A+C3vGGAQfTd9xax9+4J/P7WPEcBU78oWvmQA1K4/Z8FxKIhvOzFabzng+N495nDfP5Dj5ax+65xBtd9fWH87Y5CZeG6lx2l+tAtW9AvHFY78ryR3hIR3C1Po4xDFBAFRIEuVUBAcJdO7DIPS4NgEwD5LSDVCAKZPqFe8CPRwEs1gfXIrqo3/1u9I9WG5tlImD1ybFo4TS2eRtHB1dSulCkiuDw2itL4GEPfkgt/uW7UBcEz04iUyoiWSohyWka0XKqpC9sOSskEyskkSomkSitlqleQODYyjNiw2uMjI4jRrvNUPzKsvH0rC7epBdy4XKkDA+BCLq/2fB7FXB75nEqpTPUEcKOxGO8RN60pMxQmOEwg2IWhlDIYVpHDDEJp5Rdf8NvekcGtgGD9ZZAXCntBMD1fJvgVCLxU/wZ0VzsCgrtrPmU0naVAp4NgUpuiaadnbUQjYFBb49DUYDqKJWWvFY+HkM3RugYOR/IGuf5XN+dw/0Mljh6mhefKZYdtHmixOf19MEHkSAS8iBxt/PHA3Qg60zW5vMOLw9E9KW/bwfvQWU8acOKZwXyPr7280JZDExDcltMinRIFRAFRQBSogDdZLE4ehgUoYILgEnmo8uJatTuBYQ1/zNQLhszbe+GPwKAFTE71T4c6F1fhMC3SVrv5WUjMh5K8qJttw7GN1KFyta6cnWPgSwC4qFMXAhdHN3O9Mz2NWLGEWLHopvPzZB1RjMd5L8XjKLgp1yVUPcHh+Jo1iK1Zg/jatZznspGneg18KzBYg2AjJdCbz+VQyOaQ5z3rprlKPYPgeBwxgsDxuILCVDby/MxTPYHfmAK/3jJFzarND/z6w+B2eCf83nfvvwNmRHC9fweq46+FwKxIkL+uF/N6yLUdqYCA4I6cNul0lyhA/sAUrdlsI1sIsoeQTSkwPmlhaDBSA3dFm8YKnH1eHKPjzb2PBQTLkyQKiAKigCggCixAAYkIXoBocglHQpgwyA8G27bNP433g0BmpLCWUyDwUj9YjaOB9d1qYbD3mjqRwQSCGQa7qZGnBd+o3splUaRI4PExFMcpIthNx8dRJCA8NgabQHChgFihiGieUjdPKZeLbBVRikZRjMV4L8WiKEbdlMrRGMqJOEPgmn3t2nl1vGgbefOGlUdvpUyevby4WxiFXA75uWxlL8zNIeeWKU/HQpGIgr6JhALAblpTrkQKEwhW0cMVGExgOBbje7YKgtsBkrYSEdzoS6BGkf8Cgpf634PuaE9AcHfMo4yiMxUQENyZ89aJvQ4Kgj95QRHrRgL6mq2gEBIRvIJiy61EAVFAFBAFWldAQHDrmskVmAeC/aKBdUSwCYP98gKCl/OJag6D50cFG/1pcDmD4BoAbEBhx4aVy6E0MYny5ARKExMoUarzE+Oct6dnEM3nEMnlEc3lVZp3UyrncwgXSyhHoihFIyhHIihHo5yqchTlaARWLI7IyDCiIyOIDqs0YuSpjsoUmUsLuYUpZW9fSmOVOjpeIOg7O4fC7KybziE/Q/lZFGbnuI4Wfosmk4gmE4gmVBqjMgFhXa+jg+tYSBAIDkWqIHh+3Ev72kN4/cH9Fo/TEcF+77yuExC8nO9+d7YtILg751VG1RkKdDqcayeVp6ZL+Me/prHbLv0YGY63U9faoi9Bv3QQENwW0yWdEAVEAVFAFOg0BQQEd9qMtUd/zYhgP29gDYqaeQTTcXOTqODlmN8FwuC6ARYUJVyFvmaengtym6DUyudRnppCaXqK0/L0FEqVdJLr7JkZhLM5RLJZhHl383M5LlN9qFCEFQ7DioRVqncuR7hsE9gdGkJkaIhTzg9TOlytGx5CJB5XeyKOsJGPxGMIJ9Sx4lwWhekZhr+FmRkUCAJPz3Ad5akuRDYPqRSiKYLAlLp5sy5BlhFxROOul7ABhuk+HBHMILgW+KpS459Drna0rPnO67y3jkCwd7FI778HAoKX433v7jYFBHf3/Mro2luBoCC4XX+u307qZnMWPvCxu/GKY7bGvnsPtVPX2qIvQUFwu9qQhApPHNt+ccptMbXSCVFAFBAFRIF2UECB4CvaoSvShw5SQIPgRkBIW0OYMEiDILNOQPBKTLzfx9HauprI4JpDPlDSBcEa+nJksCrwStpUtgsFlGdmUJ6d4dRyU66bmeZ6e3YWodk5tc+pNEx1bp5S5PJwQiHY7s75MJVRqXciEYQGBxEaGFCpNz84gPDgICLJpLuryN1IylNOJlGkyF+CvlPTKExPozBl5qluhqOJo+k0Iqk0oukU59Wu8ymODmbg6+5sD+HCZ+0pTBHBIR/o61fX6D1ZiSfIvIcJf+vlNQjWi0J6oTCVBQSv9Mx1/v1Ko6fDsTZ1/kBkBKJABypw9nmxgL6txQ4c3cp3+UMX34MjDlmPffceXvmbt/kdv3BtFDff0tyP+vQTyzho//bzoxYQ3OYPmHRPFBAFRIFeV0BAcK8/AQsbvwmCvRGBuuwHgv2gkIDghc3Bwq4Ksjhc85Y17GXwS/9HzWo4zFkHdrEIKzuH8twcrDk3zRr5uTnYc7PAzAww46bTM3B0XqfZLHdI9dzzXxWArJbX7h+AM9AP9Fd3Z2CgWh7oR8QDbCMmuCWwm06hRFG/k1MoThIEnuK8Kk9xmdIQQd2+Pt4jlGbSRtnNE2g2QbAGwkZKFhO0+dlCNIoJboeIYHrP9a5/AWDWseeyGxVsvvdmXkBw83dNzqhVQECwPBGiwOopcOKZwSwMrr1cQHCQWRIQXF8lAcFBniA5RxQQBUQBUUAUWKACAoIXKFyPX8Y//bcsXjCuHhAyQXA9EESgyIRaYg2x3A9Wg8jgoL9h0/CVIbCCvoRjKzDYrXNKJVj5HHsF6932lgkGT03DmZ6Cw+m0W57mMi0mB4oOtm2EHKeaOjZgOwg5VG9zVK2dycDJ9LlpBnafkedjGUQzBG37EKM8A1zaM4hRyuUMStMzKE5OojAxiaK7F8Yna+pCBHPdayP91K5qO8JpBtH+DEcecwSwu5AcQ2E3SlgB4gR7DZskuAp/G8cEtxsIpned/i2gVP97QH0033sTCuu8gODlft+7r30Bwd03pzKizlEgCAheO+Lg0gtKnTOoVezpYkCwZTn43JcewMtevBW23iq1iqNYnlsLCF4eXaVVUUAUEAVEAVFA8QexhpAnYQEKaBDcKCLQBMH1IgO9IJifyZCBw4z8Aropl/gq4EN8uSoACXZP0WcqCKxhsEpVUw5sq8z2EHq3/PIUITw5BXty0kgnYU9OwZqkdBLO7CzCloWwbXMa4byFsGW7qYUwfTHRl4aV7nNTyqcZBlPKx/r6EOvvR3Sgn9MYpwO15YF+lKamURyfqN3HVLkwPs5pmIAutUXAd4DSflWmqGMCw1Qmv2A6T4NghsC0uJyGwwmEyB5Bz1HIjAxu7BTcDiDYhL5mnv5NoLIGwfrd90sFBMs/Ua0qICC4VcXkfFFg6RToZRD8+1vGQPD1mXsO4dHH89i4Kc8A9r+P5yoCb/2kFHbavi+w4IsBwZtGC4iEQ3jwkSz3qds2AcHdNqMyHlFAFBAFRIG2UkBAcFtNR8d0xguCzahgna8Hgr2RgY3g72oDr46ZkJY7akDfAPxX0V7zJjoaWB3QHFn7DDMQtm1QVLDNe9FNS0ZdCXY2i/LEBMrjE5xabqry41xHUcHRsoVIuYyoVUakXOJytEx5VUdguJxK8V6iNEn5ZLVMdekUYoODiA8OIjY0yHlKuWzUlckGYmyc9xKnYyiOjqM4OuaWxxEiuDs4gMjAACKDBIApJaisUqonv2CCwAyCXQis8slK/TxrCIbBZlyw/8Su9nuhwW+9lP4NMK0hdN6EweaXQH7jWe0xtvxKyQUrooCA4BWRWW4iCvgq0Msg+OJP38u/fHr7W3bGj298HDts14ctt0ji3ef/E5/52J744U+fQDoVwdGHbxno6bn73zP4zg8fw1OfksGrXrp1oGu8JxGc3n7btEQEi0fwgp4fuUgUEAVEAVGghxUQENzDk7+IoZsg2BsNqCMCqb5RNCD9bJyOCwhexEQs6lLt8RCgEd8gYh0NrK6vQGAXGjuODceyeLfdVJXLqly22DKiPDaG0jhBVwVaVVrN21NTiJVKiJWKiHJq7kUuU5RwKZFAMZlAMZFEidMESrT4G6d0LIn48DDvseEhxEdUvlpH+SEwCCbou3kUpdExFDerfHF0FKXNBIVHESb/36FBRGgBuqFBRN00MkQgeBBROkaewwR9k7Xwl+qiSQLEyZqIYMa/HQSCTQjslzfhb728RAQHePfklBoFBATLAyEKrJ4CQUAw9a4bPYJPfstfceyRT0IyGcZuuwzgyVunQFG511z3MN511s74193TeOpT+hGLNnL4bz53hYKNyekSBjJRFIo2Mn1RjE8WsX5tAhs3F7BmJI6x8SL++1gO/3lwDnvvOdRSFHLzHrTHGRIR3B7zIL0QBUQBUUAU6FIFBAR36cQu87A0CG7083A6xxsVqOGvCYgFBC/zZNVtPiAIrhMxrJdtqxyuNFe1h+Co4Aa7nc9zxK0CwQoCF00oPD7GlhGxYgGxYhGxQtHNF4x8EZFSCaVEHMV4dS/FY5VyieoTccQqILgKhM262Mgw348AMO1lNyUAzHnq6+iYC4KHEBkeRHhoSEFhSofdlMq0kBxFABM0ZiDsRgKTd7BbNq0hFAiutYSo9+fkakfL0nuvd/OLH7Oe+tgIAEtE8Gq99519XwHBnT1/0vvOVuDs82IYHW8OOrsRBG/xtJ/gik/ujaNetGUF9j74cBbnXngnXnjAWmz75DQOe8H6ygRTtC5F/ZrbKSdt3/QB+MI1D7Ddw9qRBMPlffcawiP/zeEVx2yNr33nEZz79qfhj7eOY8ft+zA0GMPgQIwjkbttExDcbTMq4xEFRAFRQBRoKwUEBLfVdHRMZ5qBYA2E/CKC6/083AuE/codI1Dbd9Rj9tuov0FBsHaPMHyDtUUECAZThLDtWka4cJj8g0sTE7yXJyfdvJu6ZVpMLlrII5rPV9N8wcjnES4WUY5FUYrFUI6qtBSNVupUPsaRuhS9W9l9yvbUTNWmYty1q9Cpa18RSqUY/IY1CB4eqgDh8DCB4SFE+tIK/ibJIsIFwQYEpmOVxeK0IUSNT7DpGVw7QWwf0fxv8WV7Ck3gWw8INwLBGhDrDsoikcs2VV3XsIDgrptSGVAHKdCrIPjnv9mEO++e4cjcs07fiaNyaXvvB/+F41+2DW7+wyiOO2ZrPGnLZGU2JyZLmJ0r18wuRRHTNj5RxFzWqjnWn4ky2L32W4/gnvtmcOjz1+Ob33sU7zxzZ/zghidw9ht3wiln3YZ3vOX/s/cmcLJU5fn/U9XLbD13415AZZWAgAQIIOCGv6g/o2BcEJcY0MQVV9DEhIhBcYkmRoFIRDRGE8gv+k/UxAWXaDQYIyRE3JBNUXa4y6zdM9NLVf0/73vOqTpVXd1dPdM9093zthZn6VpOPad67sx3nnnOkbj5x3N46TkHD9GT0/1Q3/dXedx6p/qrwXavi99cxzFHZs0463S23r3vVB967uCNqnf3J2cSBUQBUUAUGHIFBAQP+QRu0PCTIDjNGWwygju5gu1bECC0HhPaKh847VtWp+Uack2O4FiMcMALx4HArwHAgR9rI/B5ITlanK0xP4/6/Dwa8wuqXIjq/sIicitLyC0vq21JlytUqn53pYpGPodGLgcvR6WrS93Oq9KlDF+9sJvLC7vp9pZpuNS/ZRr+YgUUR0EL1vGidVadoDT1OZMTcBgEKwDMpYbCpo8dwQYEEwAmIMxts03AzeV5wk0sRFjXj0Fr1usY8/B6PDBN10gDwUmXsPnctwPCfL8pC0JutON5Q0SVi2ZSQEBwJplkJ1GgLwpkBcGXXVrHrh2jg2hung0AACAASURBVME+/NGf43lnPQKL5Qa+9LWH2JVLr9Oe/h1858tPZuC7d18Nv/boKRTyCl4++PAKCAbbr2MfM83NBx5awdx8/D2CywfsGsN7P3Q7XvTcR+GLX3sQj3/cDvzwp/PYvrWAl7zgIHzqH+5BZamB5535CBxy0GRf5nhQTiogeFBmQsYhCogCooAoMJIKCAgeyWnt+00R5GsFf81icWnREGkOYTNYAUJ9n7bkim8a8nb4YY3fjiNJ+wiTDWxGHwJiqhAEtoAwrbTCrmCCwvQMkZN3cRGNxbIuqW5vZXjlRbiVJbhLFbhLS8hVVMlt3e+srMBzHPiuC8914DsOPNeF7zrwHF26LtypKTilEtzSFJypEpzSVNSn3wsqSwgWFxEsLOqyjGBxAcEClarfmZoMQbCjYTCX27dFgHiqxNA3T+7hEAKrOsdFTEzAyeVjELhZ6VbGX2tJuQ1wBncCwfR+EgCnAWEBwevxmR+tawgIHq35lLsZLgU2Iwj+j+/txdvfcwve8/ZjeXG4886/CSedsA25nIPv3bAPrzz3UHz/phmc9YwD8bIXH7LmCX3dH/4QV/3lifjt3/k+vvSPj8fRp/0b/v6qU3DqSdvxrf/Yg8ccWcJBj1TO4lF+ZQXBg/pLB6f60PNG51cho/ykyb2JAqKAKLBJFVAg+OpNevdy26tVoBMITouGSEZC2IvFpQEhcQWudnbaHZf4tlTHOLS9UnhIRBw7g2CCwNoVHJYK/jIY1qVfr8OrVNCoVFRZ1qXVR/1OuQynXIFToVJvYb0CZ7kCGpOvUTeXTtTm92j4E5PAJG0TXHesOvdRe3kFKFcAum6FyqWwrfqWeD8Cv8727bqkuoLApi9XIkfwBANfBYJVXTmDVd3NK0ew/Upy3XTOa4Fg/vD041lpfc7VgGCTCWznBrf6jMtnf33nc5iuVt/7WgTe7mEasoxVFBgZBRSc6/wPzsVvbgzkn+sP0kTQwm8/u20BRx6xOcBut9pf+M58xjzquLO62+v0a38Bwf1SVs4rCogCooAo0BMFBAT3RMZNdxIbBLdyBreKhkgC4TQI3Kpv0wndoxtOunbVadMWizOI1/pBLwUEx4fVfHbjCrbBr7qcgsCmP2g04C0vw1taQoNKrutyeRmNpSX4S0vA4mKLbQEoLypQy+c1DmRdaudx6EAeH0dA25guddsfHwv7nWoVzvIK3OVlOBQ7QeUS1aM+Z2oK0BAYGgjHy21wS+QIJuA7GQFghsKqnQaCWy4O1/QcJECweb/zz+c9eaKSINh8PUhbLK6dM1hAcE+mY1OdREDwpppuudkBU+Dqa3P47o2dc1tfc66HM06jX8nKq5UC7/rzW9Fo+Lj5x/P4ymefIEIlFDj3TYVMmlz7EQHBmYSSnUQBUUAUEAVEAVsBAcHyPKxGgTQQbICwKTtFQ9gZomljEFfgamam+Zh0CJwEwS3ygfVu0VnTSGMrzGxAswa/fC4NgnXd9zz4FOtQraptZYVzg70Vaq9w6S8vI1igaIZ5Vc4nyoUFBYl9D46ntrQ6LVjnF4vwisX0skD9Y3DrNeSqNbjVKnLVKtwqtalUbXoPJQWCCf5ihy65HdUZBJMDmEEwLRwXQWFqU2SEYzmC2zHc5vdUT+ox6wCDbeCbBoGT0RCtYLDEwfTmM76ZziIgeDPNttzroCnw+etcfP6ruY7DEhDcXiLKE/b9ANu3FfDqC2/Gp//65I6abqYd9sw4eMs7m/9iKqnBzh0BLr80viDfoOjkVB+WaIhBmQwZhyggCogCokCzAgyC95NoCHk2ulNgtSDYxEHYC8gJBO5O+272bguBQ8jbLsUsuVhcOmWMXcfsYhzABgDzwG04TAZeD36tDq9e57xgU3JkRK3G7xEo9ufn1OJtXFqb7idA7DbqcBoNLt1GI1Z36+q9RiEPL19AI5/XW1Q3/TmvgXy9gVy9jjxtDWqreq7eQJ6uUyohIOi7YzsCgsHbqYy3ndK0ygcmCDypYTADYOMInoSTL2iY2zlJLq58GxDckhB38+S039eA4FYQmPoJ8toAOA0GCwju3ZxsljPV90k0xGaZa7nPwVPg+htcfPzaziD4yaf5eO153uDdwICNqFr18clrf4XXv/LRAzayjR0OxY+874rOIPiYIwNcfIGA4I2dLbm6KCAKiAKiwFAqICB4KKdtwwfdCgTbrmCqt8oFtvsFBPdnOjtC4FQQnBYNYSPINiC4lRO1KYc4gp4BuXQbHgKvAb9Bmwef655qk2OYHMKzs9E2MxPV51Q/wWECt7laTTl6a3rTddNXd3Oo53Kouy5qVHfdsM3vuS7yvo8CbZ6Hgu+h4Jl61IfpaQa/AYNgq7Tq7AhmADzFMDhvwWADh9188k8fWwPhQQPBaRDY7jPgtxUMNqA4+fTLXwL05+vBqJxVQPCozKTcxzAqICC4t7NGGcENL8Dxj93a2xMP+dkEBA/5BMrwRQFRQBQQBQZfAQHBgz9HgzjCJAhOxkIYx6DtAG5VFxDUnxnOBoLjy75FI7EzgjMsX+a0vlp0zqApyoCeI4bBnq/cwWHd53pAILhWQ0OD4MbsDLyZGdWemQW3qU4gOIxuWEGe6jUT5UDlCr9fg4O646BGW1odAKFZAsHFIOCtoMti4Id1bFEg2LfAr6+hsOlzS9MKBE8aEKxKA4cJDJMjuPmVDoO7AsF00j5GRPDcBIGaL70l2+0AsFk4ThzB/fnsj/JZBQSP8uzKvQ26AlkBHd3HtVcOZnbroGh8z31L+Nlti/g/T9qJu+5ewrGPmR6UoW34ODiC5LrOzvOzz/Rw9pmDmUUt0RAb/hjJAEQBUUAUEAXaKSAgWJ6P1SiQBQTbGcFJZ7A4glejenfHhAu2pR5mwUbt2LX3b1qKLOhAFZMJEi2umTyLAcEMgwkuWqUBxBwTMT8Hb24e3vw8Q99G2J7jPn9+Hu7Kit6WW9brAUB/RKjKQJUBQD+umr68hr8GAFPJdaiSNnIE+9u3KRBMQHiHhsK6j/rd6WnlBJ4iADyFPAHhSXIGR2DYKfQRBPcRBodz1QYGr9YRDIqU6O5Rl703kQICgjfRZMutDqQC574x4yJeAoJbzt/CYh2vevMPeKE4et35v88YyLneqEFRLAT90qHTi7OoTxcQ3EkneV8UEAVEAVFAFGhSQECwPBSrUaAdCE5bLE5A8GpUXtsxVgBDyols7Gtye2m35mgI/lacu9t8U75KEEyLxxl3aRwCa6cwweFGHd7CIrzFBfhULixwPda3uAhneQnO8nJULll1/V7D9+H5ARp+AC/wVen7aARUqnrOAr4G/BYQwAbEATmCtxH8VTC4udwOFQ0xhfyUioggAKxgsCppSwfB9jyoqetqsTh7tjv/HLWqh6wVCLadwmsBwR2etlWNWQ4aDQUEBI/GPMpdDK8CF16Sx96Zzv+4XHZpA7v265x/P7xKyMj7pUBWEEz5wJQTPIgvcQQP4qzImEQBUUAUEAVCBQQEy8OwGgXsPwP36M/3CbDpUkDwahTt/THxb42T3yjbUQ76PS5SMoINiIydwvoh0E6RaHkb6uCmHx0JBOt4iMgdHCAIyB2sYTBlBVfK8MsVeGUqy/BMm0v1HpZoW0JQUSW3K7rU/RRB4fueelap7lFd9Zk6AV+Gvhr+0nIlBITtvsA4grdtg0cgeBsBYQ2FuW8bO4IZ+E6VIgA8RQBYtZtAcLM40dfpJl27cM12/nm964cvjIMgB3fCFWxgcLvF4mxInHpxp8NieF2PWA4YFQUEBI/KTMp9DKsCV1+Tw3dvdDsOf5Ddmh0HLztsmAJ79jl4yzs7LxRHAxzk+BGn+vDzBxNRb9jUyoVFAVFAFBAFBkkBBYI/NkhDkrEMgQK9AMHGJZx2u7Jg1NofguZvQJMe4Xg+sM2BU1OBW31HyzurI1p/09saBDMAtmFwDAwHKid4aUlty7rk9nK8r1xmCBzokgBxUCkjKFe4JFgcNBq80UJ0qu41tXMEfQkCWyCY4bDVDkolhr0EgFW5HZ6GwVxu2waHQPDUFAoMgktcD8GwBsJNjuAUaOukqtoFCDaPUg+BcAwEt4DBdkawyQSm0q63/JxrEJz6y4O1fzTkDEOsQH3f+Qi83UN8BzJ0UWC4FVD5rZ1B8JNP8/Ha8wbzz/aHewZGe/Qqh7pzPvDOHQEuf7c3sGIICB7YqZGBiQKigCggCvAP2QKC5UFYhQJpIDjpCqa2AT9p0RA2FBIYvIpJ6HBIOpRNREKE8NbODFYnboLBbUGwOia2HBydIDymBQgGuX41CKbsXQOFdQl2BXvwV1Z4C3Sp2lWrvQx/sQx/cRFeeVGXqq36VB31ergFtage9TeQCygeAuwA5hIBFBwGx0ZQv0+OYILA27YyADbwl6CwadNicQx/SyUUGASbTbmECRC7aRnBmYBt88J76bOW8pC0PH8G74rexXYBm0iPpDO402Jx9PlvmQdsgeCsn4xMsmU9mew3sAoICB7YqZGBbRIFrr/Bwcev7QzqSI5rr6RUfnmJAtkVyPqLBoqEuPgCAcHZlZU9RQFRQBQQBUQBSwEBwfI4rEaBbkFwLpeLQWEbELdyBYoreDUzEx3TCgSn+4IjQBxlAhMMjvZ2dNUAtxBFxqIhdKN5VTgeWLxbXzMEwMSBIxhMlw6dwrUagloNPpdVq07tOvzqChomP3hhAQ2dIdygPOGwvQCnVoNTralS12HqtSq/R9CXfsQl6GtKhsBWv0+O4AQIZii81YDgrewIZjdwSZca/hogXJiaglsspk9yR6rZCgQ3q5x6gTYxFC2fOuuBSgXBCWdwWkZw0hmsHooUd/MqQLAZd0fp1vaxkqM3WAEBwRs8AXJ5UQDAuW/M9qf7KidYJBMFsitAbuAsC8WdfaYP2gb1JY7gQZ0ZGZcoIAqIAqKA+hlcHMHyJKxCgV6CYMWCUpbDWgMMWsUtjdwhrfyd8XRgGwsnoW/cxdsMgg3ZjeaOj0ibNwK8bUEwvUvOYCr0CPUx5Dg1kQ5B3UQ6UFmP+mt11OfneWvY5QK1F8J+d2UFbrUKd6WqS93mPlUn4Et/9GpAsBsCYcDUCQQ3tpIbWDmCVX0bPN3X2KozgskNbINgU6d+dgQX09fg60Az0+Mi7Ec4Aw4Nd8nuBDZX4GgIKxs4dAVb/Z0Wi2NHsPW8xEa8hs9+hjsfuc/6ZrohAcGbabblXgdVgQsvyWVaME7lBGf4N2ZQb1TGta4K7NmHzPnA5AYe1IXi+FsbyQhe12dHLiYKiAKigCjQpQICgrsUTHZnBQQED/6D0AkEp4VEUJ8BaU4C3kYgONorCKmbBYObIJ4eSWAzz3gURQinuVsDYSMxgWGPFo/zAILCXPcB3+M69VHmb31uDjW9pdZn55BfWUFueRm5ZLm8gvzKMnLLK3AJBDsGBhP8VQBYwWFV99gRvBUEfAn+NrhOjmBd6oxggr0FdgZPo1CK3MEMh0saBDcTcg1IWz9jvQPBGX5AT9klCYJNZnCYHRwE/MuddjnBIQgWGDz4X0wGaIQCggdoMmQom1aBq69xMy0YJznBm/YRWdWNj0o+sIDgVU2/HCQKiAKigCiwngoICF5PtUfnWq1AcDInuF0khImHMKokXcESDbG25yUrCE7zBBPWbQLB6jcAVryDg25AsB050bSsXIwLR+A4VIAzgxUkVjnCaiwGGtOCcrXZWVRnZ1GbnUN1zqpzn2rnl5eRX1pCYWkZ+eUlruepTqV+j0EwAV9H3asCwXrTgJhAMIFfBX+3hPWoj6IhtjDsLZRMSfDXbMopHEZDpNlY22T5ZnO9ZtjL0P12j1orEMzuXx++HyAJgqndCQIbUMyX1r886JUruBVbX9snSo4eBAUEBA/CLMgYNrsCkhO82Z+A/tz/qOQDCwjuz/MhZxUFRAFRQBTooQICgnso5iY6lQ2C0xaJ8zyPXcN2FnCruoDg/j04aTA4Hg2h4KoNg8P5CDOBrViHmKsXGgTb+M5h22/yumoPgrjJe407g827Ya92JatD9fEWANZ0GASCq9oNXJ2bZ2dwdT5yCKu+WeQrS8hXKgr8UkntJV3qthsQxIw7gQ0IdjQI9qcIBG9BYwvB4C3KCbxFA2FduuQE5o1A8LTKCqY2l6qvLQhOpZlWfEemx6YVDLZ0b8eLW/w2IQl+PYLCiS0JgtXn34m+JjhqsTgFgtV/4iA4VQDrrlv9qiM6SwYUnklF2WlwFBAQPDhzISPZ3ApkzQke9D/h39yzOFh3Pyr5wPzdi0RDDNbDJaMRBUQBUUAUiCsgIFieiNUokATBaTCY9kmHQQSEoi0Ej4lIAXEEr2Zm4seko7II/DbHQyhga9y7dvpvU5+Gd7FrdMp2NWC36daaIXEEg9WYzOJxfKjJD+bF5cCxEbX5eVTn57mM1xd0/xzyZYK+ZVWWdUkAWNdzlbKKhtBRECYWIuYMdgJ4U1MMfj0CwQR+Gf5SW9e3bIFLsHd6GvktVKo6uYPzBg5PEwges0Boi/nukOXbGXYm92gBUJvcwSlEXw+RP+8h+PUYAsdgsOfBsT7jsV8COeqzn6OM4BgIbkLB6fnJXX4sUpai6/IMsvsgKSAgeJBmQ8aymRXImhMs8RCb+SnJfu+jlA8sIDj7vMueooAoIAqIAhukgIDgDRJ+yC+bBoJtR2A7R3ASDgsI7u/DkNUVrHGrdmUqwBrmBVtDVJERyvlrjgkbTZnBiavH6W7zjZv4B/1OzBlsEiNCl3DYwSCytrAQ26qJNsHhHAHfRdoWFfylkttl5MqqTo5gOxdYQWAdF8F3HsDXIJhh8PR0CIO9LdNoTCsY7G7R0HfLVgbBBggzCNZwmEFwZ5KrQDj/ZNH5WWnahQ81vQlLd3i6lP5Q/OaLKuhrAWDPi4Fhet91yP2bC3/pQ+BXAWHVFwPB4RDTXMHt7jnde548QmBw5+dmWPYQEDwsMyXjHHUFsuYEkw7XXtkYdTnk/taoQNZYiJ07Alz+bm+NV+v/4eII7r/GcgVRQBQQBUSBNSggIHgN4m3iQzuBYAJz7RzBNgw2MkpGcH8fqDgys+Mg4uEQ4XxQJblgXOoQraXLtEs4vlt6/ENKTkRqdESMDVsQOOoPePG42uJiuFXDOsHhqD+/sID8wiJyi6rkTddz3F6wQLCCvmEshFX3piYVAOaNnMDNdYdgL29bkScYzGBY9VGbwHAuEwhOwM6sMLjpNwB0YBIop5w71TAcv6gBwZ6ngHBaW4FgBX5zuQgCGyCcc3ORI9hi1U3QNp1sd/iwNIskMLi/X1/W6+wCgtdLabmOKNBegW5ygiUeQp6mTgpkjYUYFoe5U3347FYBVp20kPdFAVFAFBAFRIG+K6BA8FV9v45cYLQUyAqCzZ+Ep0VEmD4Bwev3bETflNqhEOb6ERy20wia4iHC4cZhmzKedgictb4rtjyqEaBk+NysR5gPbMFp3ktnBzMILpfVtkjlYtTmfoLBZeQX5pGfX+AtNz/P4Fe155GjkkAwuVl1PEY8GkJBYRq3PznJENibLmkYPA2vZGAw9U9DgeCtyG/VEHirBYR13R0rdjT5Wvg2EiYVjlqdrYy/trSJKIjoiWg1h1F/FAWjIDD9BYACwh4MHHYcVwPgHLt/Cfy6OV3qduyXP01JFNY4uJrubQ+/fjQpKTB4/b6yrN+V6vteh8DbvX4XlCuJAqJASwVUPERngZ58WoDXnud33lH22JQK3Hqng/ddQd9hdX5dfIGPY44cfMQqILjzXMoeooAoIAqIAhuogIDgDRR/iC9tQHA7IJzmCLaBsIDg9X8AkiC4Ga/Fv7lOxsa2xrz6ndaxsmHucBrQS7qVDeS1FVIO4KS7WONLAsGVCmrlCmqVsqrzVkbd1CkKYm4eubk5Br9hfY7gMPVT3xyDYDsOIl5XMNifmFAAuFRSzuCSAsKeVRIIzm/dhgJBX70ZMGza7thYWxBs651q8G0SSh+RKUkiosVxf3iEVuNPqA2CFfBV4FdDYI6HiMAwLQxH8NcGwPG6yxnidqxI8492rSIt0n8IVHvbqqU/seIOXv+vPb26ooDgXikp5xEF1q6AiofI8GcqHA8x+H/Ov3ZF5AyrUSDrc7RzB4YiFoK/ExFH8GoeBTlGFBAFRAFRYL0UEBC8XkqP1nUI8nZyBdP75AhOuoFNW0DwxjwTaTA4DQgnTZitkFp4F1l+Fozxu1T8mxAlZRG58DBdoV2CAPUlAr9LqFG5pMo6lQSCdUmgNz87h9zsrC7nGP7mZ2eRm1XvKRBs3L8mGkItoMdZwQHgTU4o6MubBsAEhXUflQYE57dpGLyNgPA2DYW3Ib9tKwgEJ9FliGHNfcbZbqSPNUG0ayh/EE1EbEriO4XnCZoWibOnIDmpqs3uXwN+qbTr+j2VA0yxEMoRrCIiFBg2fZEjWJ3XGnr6h6PJGWw/QzYGbg+DBQRvzNeeXlxVQHAvVJRziAK9UUDFQ2Rzcr7mXB9nnD74Ts7eKCNnyaqAWiQul2n3YXKWCwjONKWykyggCogCosBGKSAgeKOUH+7rtgLBNhxOOoKTANhA4hB8JWIFkpnBw63YYI0+LRii5QgzuUttEpmEh0kXb9qVMoxIWYLjBxsWHASoLRP8XUadSt6WFQheXuY21XMzs8jPzKpydiZs230MggMFfQ38tSEwLxZHjmACv7RonAHApj5FcHgKLsVCbCPga23kDLbaqSC4hd7NkFQ5eptQKHckYHBsp+SvAuwciRgtTlmdTp3XOIHjMLgR64+BYA2D4yA4px3B4VeADiA4KUwaUBAYPFhfaXo/GgHBvddUzigKrEWBrPEQ9Of89Gf98hIFbAW6+WXCsMRC8Hdh4giWB10UEAVEAVFgkBUQEDzIszO4Y0sDwUmHcNIRnBYLYcNeWSxu/ec7PRIgPo62htGI4mcbvB3t0OKILGNq4sHkCCbgu0LbCupULutyheDwCsPg/MwMcvtmkN9nl/ti/Y7JCCZHO6NQ7QoOIjDsTUwoCDw1BY/AL5WleNulxeC2b0dh2zYum6Dwtm1wx8dZhSbnbgqCjYNgDc5TmHvSD9w8fymREE1O21aOWg2CQwdwg93ADXYBq7rZGATbDmBdz1Op68nPfNAyY9qGvskA5IR1WqsZj4mQiIhsH9DB30tA8ODPkYxwcykwqiBvc83ixtwtuYHJUU4ZwZ1ewxQLISC402zK+6KAKCAKiAIbroCA4A2fgqEcQFZHsB0N0c4RnOb+FUfw+jwancBrEyNMG1bbReKsA9qA4CxBEeGZksZgdgQbNzBB4HjdOIKV83dGu4JVqeCwKqnt+CrHkO6bbkuHFqi2HgA5ggkEEwQmAGzq5AQ2fQSCOSN4O8VBKFcwQWFePE67go0jOAsMjkCwdfNJR3CTSdZhd3PspTtiHuxuQXBaNnAiIiJyBCdiITgaQsVGxD/jhNxTCHjapHeIs4hD4PSTSjzE+nx96fVVBAT3WlE5nyiwdgXOfePo/Wn/2lUZvDPc+L8zOOGxWzE+nm2++n0H3SwSd/aZPs4+c3iiRZzaw2cPz2j7PdNyflFAFBAFRIGBU4BAcH6/qwZuXDKgwVagXUawvZBcKxcwQSI7GkJA8MbNdzsQnOZUbRppVghsDkyBwenfLLdZwiwNBHMusIqF4EgIXVd5wdRXUVnAHAtB4NdkA6u4CO6bnaUAXEUjE6bY8JKOWiyOgK+v4yEoE1i1yRms6gSCaaE4gr5cciyEKgt6EbmWIDjUSg0jFQJbfDMMdEjoEgLRsD8ZJ2HHLTSFTOhRNOcEc0aw70cLxdl1XjzOh6MXizNAOHIIazCs88PVVRPXaGkO6hQPYe5YMoI37itKf6/c2Pc6BN7u/l5Ezi4KiAJdKUCLfV2fcdG4d1zgg2Ii1uP14EMrOPJxX8OnrjwFT3niLnzwI3fg+Wc9EguLdbzvQ7fhgvOPxL99+2H839/cH+c856D1GFKma9x97xKvfXDYIVNt9//uDXvxp++7BR/70Ek4+qjptvvedsci/ubaX+LP3nEcisVsuc6ZBruGnd57RTY38K4hWiTOyCEgeA0PhhwqCogCooAo0H8FBAT3X+NRvEKnxeIMDLaBb6t6K+evOILX78lJQ66pLK7JXdr5z/lS78KCwa1+HIw5VpMn0WTUXD0I/NiicOGCcbxQnNrqlUq4IFx+Ti0Wx5teLM7U6VwcCMFuW106yq1q+nxaLE6DYIbBpRL8qSkFhqleKiE3TSCYNgLBW1AkALzFgOAtKG6JFotLQaEpsrVQKhSh+ZBwdgxJTnMDhxePnoJmt2wcrBIIJthLMDisawBs+hyHXL/qFz42DLbbiv+2eIa6hsF2KIaA4PX76rG+VxIQvL56y9VEgSwKUDzE1RkXjTvjtACvPW99soLvvX8Z553/3/irD5yImdkaTjt5ByYmcvjZ7Qv49nf34NUvPxx337OEI48oZbnNddvn4T1VBsEH7q/io1q97rq7guv+7SG88VVHdBzbj2+Zx1e/+RD++ILHdNx3PXYgNzCB4Cyv9Xxmsownyz4CgrOoJPuIAqKAKCAKbJgCAoI3TPqhvrDt+iUglLYlM4IFBA/+lBsU2BbvhpGsq4TARoYg3fHbjDuTGbDNa8aRi7dG0LdS5rJq1U1frVxGfp7A7zwKBH95m0+Uc/zDl+84vFFmrU8OYCph+gB/cpJhb7hZUNj05bYQ7N3C8LdIINjUqZ8AMWUIF8diD0VrRdu4p1qA4KZzEQxuA4Ljs5FEwUkQbD7zCgj7QfxrAMFg13FCCOw6ERCOvg64iWiIlM9HOxjckh+3hsASBzH4X4M6jVBAcCeF5H1RYGMUoEXj9sxku/bll3rYtV+2fdey1z9/8X588ppf4k/fdgyecGp0wW9dvxvkFj7+sVuxvOzhtFN2hJf5xN//MnbJU0/agROO28p9t925yOdbWvZw7osOwZ99+Da89JxD8NDujhxPCAAAIABJREFUFUyM5/CyFx+KT/2/X+H6/9qDV73scHz56w/iEQdM4IGHlvH+Pz0OV33qLuTzDn7wozmcevIO/Of39+IP3ngUfviTORx+6BSe/pT9cevtC3jhK27Et77wZLzoFTfimo89Dn955R147pmPxNPO2D82Nop6uOMXZTz3WY/Av371QayseHjgwWUcesgU/t8/34NvfO7JuPDtP8Lvv/QwfOoffoUXPu8g/Mbx2/B3n7kb3/nPPXjDq47Ajm0FXPL+n2FqMo8r/+JEbN1SWIvkmY6lbGD6xUGWbGA64Xq6yDPdQIadnNrDL1gf33uGwcguooAoIAqIAqJAUgEnt0uiIeSx6FqBrCDYjoZIA8HUl/YSN3DXUzJ0B0RpBdG3ymnfNIexB/YdJnf0fVQJApetTber1FdZRG2RQPA8CvPzXDIE1nXu020fCgR7vLlh3XdNn4PAAsEBA+FpqLIEf7qEoDSN3PQ0w98xAr/TBIJVmzdub0FurEi249grzjez/hgRV6kdom9SO8wZbo6GsD22ZpDU5/tBHP4SPPd9BOaXQoEPcgQTDHbIEcwgOFF3OoNgYxhOVYHfzDZm2lMg8NB9iUgdsALBe0bjZuQuRIERUkC5grP9gpiiId5xQdZ/31Yv0tve+WP85pN2YXa+jpc8/2Dkcmp8l191J4PX7//PPgaxu/aL/1K21RXf9YFbcNyxWxnkXnThY3DGWd/B337kFPzvj2ax3/Yx/OyOBTzigHH89NYFvO4VR+D9l92K5zzrkTj+2K18vTdf9ENc/mcngsb1R296DK74+J046fjtmBh3cfKJO/DIA8cZBH/873+Jt7/1aFx06U/w1tcfhS9/40Ee/6EHT8aGdv4f/ABve+NR+Nin7sLzn/0oht0Xv/en2H/nGOqNAL97ziE49f9+C/f+5CxMH/wFLN77fPz5Fbdjvx1F3HbHAl798kczAH7xK2/AJy47GUf92jSD6n6/BvFZ6fU9CwjutaJyPlFAFBAFRIGeKiAguKdybpqTGRBsnMDJtuk38Ncuk3BYQPCmeWzCG2368S/FHdzqR8Qm/kc4kBzBBHwXF1ErL6JaJvBL9TKquo/a+QUCwQvILywoKMwltaN+PwjQcF0GwQ2Gvy4aBIWtPn9yisEvb9MGAk8jYAisQHCeQPD0tAbBVmn154rF+ORbN62XTsvwcMRhaKcf4ZIgWKVGNGV+8HVbgmCaL3YCawAcgmADiAN2+zL8JeDrOgyDqS+s03utYiH0XYfvOynu8baJEvE3O10ng8iyy4AoICB4QCZChiEKpChw4SVuZlewcnn2T8bde6r42Kd/gYvfegw+eOXt+P3fOQwH7D8OzwvwjLOvx7f+9SloNAL88p4Kjnx0FA3xF391e2xQlC1MkRL0Ov0Z/44v/sMTsX1bAZ/70v34t+88jE9cfjJKB38BC3c/H8c+/uv4wCW/jt9+5iOwd6aGiy79Mf7uo6eG57v8Y3fi36/fjXNfeAhe9PyD8YtflnHl3/wcL3ruwXi8diz/8xfvY5BLC7p9/VsP4a1vOAofuvIO/NGbH8N97AL++SJe9LyD8aQzv43/+dbTsO2wf8HMXc9FterjDW/7AbuEv/yZJ+Fdf34LDj14Cr9+zBZ8/6YZXPzWo/EbT/kmQ+azn/0o1Oo+R2bceVcZ//G9Pbj0osf2b0L0mZUb2OnSDdz3YfX8AgKCey6pnFAUEAVEAVGglwoICO6lmpvnXK3Arx0RYaIh2kFgcQRvnmfG3GnLTOAMucHmHDrhIBQv8APUFhcU9F1cYAhctcsF1U8AmOHvIpUEhnV7YREF/b4HMAiuEwB2CQYTCHZRp1K3KRqCYC+0+9fAYCpB7uDpEvKlaYwRCE5upVLY1wSCozsKa6mcNrFfEnu2e6qS2cs2CI58xa0QsF68jsFvwDEa/LUgIDewqRMkVovSsSNYg2CGwPbWAQTH4K0eTgwHp4LgdOQrIHh0vs4ICB6duZQ7GT0FBsnp+cWvPYDv3bAP73/ncbjuGw/hi199AOe/4gjcc28FX/zagxyXQCCWFlk7/ZRsORWXffQOHH/cNnbUUqzD8856FKpVD++/7Db8yVuO5iiIgx81ye/TQm8/vmUOv/3MR4YT/bLX/TeOPnIaJxy3DU89Y38QrP7ba3+JS/8kArDXfPZuBr6TEzkcctAkDjt4ip3DL33BIXj0YVP4nx/M4EtfexDHHbsFTzxtJx71iAl8+h9/hR3bi5hfqOPJj9+JP/vQbXjleYfjezfu5fHQmr7lSoPH8pnP3YsD9x/Dzv3GcOzRW/BP/3IfjjtmC0pTeZx0wva+P5TdPCNqkbj1yZPu9Y0LCO61onI+UUAUEAVEgZ4qICC4p3JumpN1C4LTIiIMIE4TTaIhRvNR6rgwnN7B3q9VNITigOq/7AheIBA8r8qFBd02ddWfXyTga6Cvqkd9qt4AGPq222hhOAK+IDfwdEnDX90ulbifQPD4dAljVjlWKkV9tKBc0hGs7iZ18kPuGWVqWAokD+mUNqxxcOKkaQETNhIO44g1AFYgGAoGW2CY2vwZpv8nADD9RGr6ohlsHn/THYQw2No35TaTXQKBR+triYDg0ZpPuZvRU6AbV/Brzw1wxun9iYigHF96EVAlp6znB6A0MvVvltKd/r0YG1PRRVle1ZrPjmI+Z83HWNHlNtWpjxzG5LIdH1OxZ/Q70byOozjylK/ipn9/OhpegG9fvxsnHr+NF6x7+UsORbEYxaTVaj7HM9B4c/xXNQ6oj8ZpXnRvdG0TdUH91Ec5xfRP70rVQz7n8r/LdG/0bzK9CgU3HCPft+OgWvNAa+TSInr9fpEb+MJ3ZlsgjsbSb9d4P+9XQHA/1ZVziwKigCggCqxZAQHBa5ZwU54gCwgmd3BaNESyLymgQODRfaTag2C6bwUWzas5AVa/o2ysYbAAgeDqwjxq8/NcVuc1EOYy6mMIXC6jUCYIXEZel9ymxeQIBNMPXW4ONddFLec21QkQ2yCYoG/aViDoqzcGwFNRm/rHSlPIFxLREHxXWUCw2qf9j67p79qOYC2j0t167Gx1W4NgOkyDYJ43PXem5AHSD7FWSWEQFiA2l0xzNK8GBGc6z+h+vDbFnQkI3hTTLDc5xAp04/ik27z8Un9dFo7baEm/9PUHce/9S5whvGdvlQEy5Qhvptd7r8geCbFeOdL90l9AcL+UlfOKAqKAKCAK9EQBAcE9kXHTnMS4CuiG7RiItLodDdGNI1hA8Og+Tr0DwUojAywD32P4u0IgeH6uZb1QqaCwVEGhsoRYfamCvH6PMoHruRzq+bwqeYvqjVyeF4sDOX+TGzuFVX9hqoSxqUmMT01hjLZJXVKfrucKydW52zuj4jERnWCwdks3PU7JcAglpI2CbRdtMiSC2rYT2MRDGGewgcPGDax4MFuDGQpH9bT4iWiwqU7ecGG7JmoddiRhcDaf1+h+5kbtzgQEj9qMyv2MogKbCfiN4vz1455uvRN47xWbww3M3/fUHn5Bf7zu/ZgdOacoIAqIAqLAplNAQPCmm/JMN2wD37QDsiwWl5YRTG7gTovFCQjONEVDuVMvQbAN+MgRvDI3h5X5OazMERCew3LYpv55fr+wsozC8rIuV6I2963we34uh0Y+Dy+fRyNfgFfQJbepv4BgYgKYmoJDQJjgL22TVE7C4XIK+clJFCcmMNZUTqA4od5bGwimR6DdjxmtHMHpx0R4WCNY6/C4/9qA4Cgj2OQD24A4FguhncBJINzus542+nDkregup1E0vynxEEP55SJ10AKCR2cu5U5GV4HNBv1GdyZ7c2cUCfG+K7IvJDjsbmABwb15buQsooAoIAqIAn1UQEBwH8UdslO3g7/J98JFonw/dAbbcNi838oJbPcnZRIQPGQPThfD7RYEG9TZhPbUWmThixzBBH7j22zYJgi8PDuLQq2KQq2GQpXKKpfFRDvI5+EXivALBIFV6Rd1SXWKcxgfByYn4RAQnpikEEI4VFrt/PgEiuPjKE6Mo0DluC65rd7L5aNMvkibtggUyYXy0mBwe69w8yy0jOAIFdYRD7rNn2+fFokjGOwrh3DYVoCYEyE431D98id14/OlU91Yb1sncHOKdAh+9UkEBHfxIR3wXQUED/gEyfBEAa1AN65gOuQfrhzORcFkwjsrcPU1Dq6/Mdvf59ACcRdfMPxxIeII7vxcyB6igCggCogCG6iAgOANFH9ALt0tADbDNnEQBgCnlSYPOA0Imz4BwQPyIKzDMNqDYO1JTewUx3wacSb38X0szSrwS+XS3CyWZgkMU0ltDYLrdRQaeqs3UKS66dNtFAoIimMIaCG3YlHVx8bCOvVhbJxhsDOhSoxPwOFyPCxzY2MoJLY8t4soFNV7rgWCI/nbRDq0NACnvRH/oSslECJ1xtthWX7PoViYCACbOkNhX0FhqhN8JRBMi9EoCKz/GoDqBhB3GIEZC489nouRlEu3be9y3NIsMHgdPuDrcAkBwesgslxCFOiBAt26gkfBBdoD2UbuFN1mRp99ZoAXnDn8oQoCgkfuUZYbEgVEAVFgtBQQEDxa89nt3WSFwPZ+pk4g2HYGtwPBaZEQAoK7na3h3z8LCKa0g/h+zUclXbHkCK4Q8J2dRWVGl6bN5Qy/X/Q9FDwfBd/TdQ8F37fqHtziGC0jDmdsHE5YEuS1+wgMU1vvGx5j2kW4xSLy4VbgheHyxYLadN11cymG2DSAq+feXknPfhwSptj40m8Znxvjsm4iwc1oWMFen8GvAcBUqq8J9FcCgY6AUQBYwWC1Mrtpq1XaszmEwjtI3V3ffPheCxhssoozyiG7DaYCAoIHc15kVKJAmgKfu87B56/L/nV+VCBgt0/DL++p4Ic/nsOZz3gExopRju7efVV89ZsP4SlP3IVDDprs9rQbvj9FQlz4zuy5wOQGvvzdo+EMd2oPnzP8OHvDHyEZgCggCogCokC/FFAg+KP9Or2cd8AVaAWC08Bvss8Gv0kgbNpJAGw7gwUED/jD0YfhdQ+CUyAwjSvpCPYIBM+gPDPLJcHgsi5VvwbBQYAC1FYMoEpqB7oEQE5ed3wC7vi4LieQM+0J1e8QBC4U4JA7uFDkOjmF7b5cIY9cvgBV5sMyb/rzeTiu/gEpmYOQ0D68Xa40W6bTs3PTPcCxSyVOFR9G6x/eFQRWMDiCvzomRgNhhr+ugsAuQ2DjCFZ16ufV47p+xXNBzC2E+FfblqMzx68h0TNdCz5QBzT2vR6Bt2egxiSDEQVEgdYKXHiJgz0z2RV6xwUBjjky+/7DsOc99y3hvgeW8IRTd6YOt1bz8clrf4nzf/+I8J/Faz57N373hYfgRa/4Pj77yccjl1vNv5cbpw5B4KuvdUDO8KyvUZp7AcFZZ132EwVEAVFAFNgQBQQEb4jsA3HR1UBgc4wBvXZpO4RtENwKBgsIHojHYF0H0VsQHCXh+p7HsNdsi1bd7i+4LoqOg6LroOA6XOc+q52nRdwmJkFlfmJS11Vb9U/CKRbgEMjNFwBdOoV8VM/nOfbBzaktp0uuc7/L/eSODV8JR6s9MXEQTO9YkDfJhcPztPeiJF3VrcBpmmnXAGCOh9EwOIqKUUA4/KWPhsAMhBkAGxDsdgGC0+8lsOIiougHfScEolnE5h+eBQav68e+pxcTENxTOeVkokDfFVAREd1BzMsvDbBrv7UNrdEIsG+mil07x7B7bxUH7j8OArJZnbV3/HwRBx4wjpWqj8mJHCqVBg7Yf5wHde/9S6A/0KH+nfuN4Uc/ncPUZB6HHzqF+x5YBv2Od3Iyj/22F3n/n946zyD3gF3jfMyefVVs3VLAlukCv3/zj2fxtW89hN9+5iMxXSpgupTH9f+1ByedsB2vvuAmfP1zZ/B+5BwuFlw86hET3L7/wWUQRKbrVpYaKJcbGBvL8T6Tkzncfe8SigUHubzLf8E3MZ7DAw+t4Ogjp3HXryp49GFTfB4af2lKjV/9tc7aXyoXOPt5zjgNeO15o+OhFRCcfe5lT1FAFBAFRIENUEBA8AaIPiCXTAPB7ZzANgSmW+gEgWkfA4PSnMAGECflEEgzIA9IH4bRHQhu4QZOZEfQjywEghdn9mFx3wwIAi/uM/WoLO+bQSGfQ5G3PAo5U8+pfm7nUZiYRGFqEoXJKb1RvYTCZNTnkhuYQG4uB7iqbNrIAUvgk+IQYqV2xrJDlj8lkcdXtyPp1Q9kYdSDJQn3xdrWhGlA2jI5WL/RFKKQiJgIz6h/LjTno0gIjwGwFy4WqaBw1Daf+ZwFfukzn3NzkUPYGnLHH/8SVubY/ob9htBX31noOBYY3IeP84acUkDwhsguFxUF1qRAt1CQHMHkDl3L61+/+gC++s0HceJx2/CfN+7Fk07byUD2XRc9Fjt3jOGb33mYwap57b9rHM962oEoFl1cdtUduPnHczj1pB345LV34VUvezQ+8Xd34YfXPwPv/dDP8MynHoirP30XHn/qfjjmqC341n88zOD35S85DG9/z09w4P5jeO5Zj8JJx29nQPvbv/Of+NL/exL+6F0/xtP/zwHIuQ7uuX8Jb3zVr/Hl6Zynn7wffvDjWbzweQfjLW//IV78/IPx0O4VHH/sVjztKQfggotuxivOOxzXfOZudg7//JdlfOPbD+HXDi/hp7cuwPN8HHrwFEPvl7/kUDy8p4p83sGNN81gecXDl772AF798kfjhv/ZxyB5Zq6G33rqgQy3CTpTJMVrXv7oEE6vRfvPXYeuIkFUJMTa5nst4+3HsQKC+6GqnFMUEAVEAVGgZwoICO6ZlEN1ol5C4KQ7mMEVLRwVBNGfg5s/C7dKAcFD9cj0ZLCtQXAz0UzLuQ2RaQxkBgyCFwgC79uHBWuz2wSJC8UCioUCilQWC7pdjLXHJqdQnCphbKqEYqmE4tQUxqamMTal+mmjqAd28zLs1QuhafDLi6JpyMueVJ2AQCjSgN94KkIEKZXD1YaW1ntWPnDkEG5WKYqJiDSNxycAkRvY8tHak2MNIS12Qrl/FfT1qNRQ2ON+9Z5yACvom2MQ7iLn5FSp28kF3Dr/GKhiIZrvTOlm9I00tPuaH2H5pVNPPtbrehIBwesqt1xMFOiZAt1GRKwVBt9w0z6OW3jXHz8Wb/rjm3H1ZSfjXR+4BX/9wZP4nih/d2nZC++PAPD+O8f4l7cf+9Qv8JVvPIhzX3Qo/vyK2/CBdx6PW29fwLOf+Qj81dV34kPvORHnnX8j/vFvTmdX7u+94b+575ijpnHRu3+Cpz/lADzr6QfyuZeWPHz4o7fjjy44Gm/+45vxgucchEbDRy7n4hm/eQBD2sNO+AoueduxeNlLDsP4mMvg+CuffTJe85ab8Mm/ehy+8OX7MbdQx++/9DB88CO346gjSvjHz9+Lqz98Mj73pfvYAfyreyrsMn7Ta45EudLABX9yM4/p/Zfdiuc865H4rXOux3WffTLOf+v/4sPvOxFXf/oX+MI1T2QHM13nA5ccj2Mfs4Xh8Vpe19+gIiGyvggCkxN41OJABARnfQJkP1FAFBAFRIENUUBA8IbIvuEXzQKCkzEQNuDNWjewN+kMtttJMQTObPjj0bcBtAZ9GmgmHa+JkTSDYHUAwUd2AvM2G6/Pqj6KiCAQXCgq8Eslg+FEvThJ4HcKxUkNgUMwTH0Eg6eQy+WZ6tKzyuDX1PUvOtQzTJhTgcsmtOsEVp9x/eqbjeXmWo5grY0VCsF/mqpe9IsXVaqm0dPsrdzD5rMVhiboa1E7gqj6GPt80VVCvW0HsALA2g2soyLofAyBebE4KnVWMINhVQ9BcAzuWpNutDCAXMmq/mPqlutXvWXU1nPQBNfN+c099+1xlxP3QQEBwX0QVU4pCqyDAquJiFhLXMCH/vp2nHzCdtxy2wLI7UvRDuTOfeW5h2N8PMcAdLFcD++cYhMOPmiS/3164e/9F/7i0hMY+r7uFUfgS19/AI89eisWFuvspmWH7VcfwCvOPZwjIR54aBnf/u5uPO6kHRzNcNPNM/jjC47mc8/O1XDpX/wMH3rPCXjtW27CX3/wZFz5N3fy+Z75tAPxnzfsxT9/8T5s21rA61/xa7jtzgVc980HcfZZB+HLX38A5774UFBe8J+85RhUax7D5Cv/4iR878a9HHVBMRIvOfsQXPL+n+Jtbz4a27YUGBwTGH7CaTvx+2/8b7z7ouPwL9fdz+e47KO345I/eizD7hc972CGx7/4VRk33TyLiy5UY17tSy0Olx0C03XUAoGrveLgHicgeHDnRkYmCogCooAoQD8zy2Jxm/I5yAqC27l9Sbi0KAlb0BCQ6XxQ07YBcXICBASP9iPZ1hXcZAyO722FKITMk/oISlbm5lCem0dlXpemPTeHyvw8ynNzKBSUC5gWbDN1KmPtiQkUJyZ5o5iI4qSqU8ntiUnO941AsAHCyvprwLDNJGMgWMc28PuMbhM/NCUWUFPvRzEQtgc4/vnzAV858RkE65LrPukYKBAcAmyqWxDbWJdtqMzn4U96DC6HucAmHzilpFET6qWNITDXdZ/jIGfuOwZ7tSoGDPN4acjkvtbWai6VE5uhrykNVtYQXn2K2jmCBQQP41caAcHDOGsyZlFAKdCtW3QtoPCZ51yPr/3zGTjuCV/HT//rt/AbT/kGO3spDqHd665flfGlrz3IC7X9wz/dg/NfcQTe8d6fcH4v/Xv4vf/ey3nDP/zJHN7xh8fizRfdjMefsh8OPXgSX/jK/RwHcc5zDwpzfP/yytvZsUv/Zh1z5DRHQ5xx1rfxdx89lTN53/mBW3DpRY/Fl7/+IK79p7vxshcfiv/43h6+/lV/+wtc9aGTOZOYIidOOXEHznvxodiypYBzX3MDu5fpfp79W4/EJ/7+rhDk3nLbPC6/6k4cd8xW/PhnKv/3g5eegP/vX+/FEx63k2MpvvjV+/EHr38M/uCSH+GJp+6H5531KBz8qMlVP6qrgcCjGAlhBBQQvOpHSQ4UBUQBUUAUWA8FBASvh8qDd41OIDht4bc0KBx+w5OAV3Z/Gvy1AbGA4MF7Pvo5opYg2Io+0OgxcrjqASW8s8rlqkHw0uIilhYWsLSwiOVFVZr2km4T8M3n8wx+8wSFTd0qC+PjKIxPgMo8lxMoTKi26afIgzhQVVBRRUFYYDg2bo0mO5llrM9STCtmwXYogoHDGtYGPii7l2Ewl9SO6vwTLDuWdZxFoh7CVQsiJ6Eyt/1ARUHwpuucD0zjiPodioahSxL8pdKu6z5G3FFmhgK7McevBr06dgM5E8eRQ1TXkLgrEKwmocWXrX4+/nLuNSogIHiNAsrhosAGK0ALx5E7uJvXa88NcMbp3Rwx2vuS4/hHt8zjqU/eH9d/X+X7kit4o16rhcAXX7D2RQE36p47Xdep7T6nc9xVp7PI+6KAKCAKiAKiQJ8UYBC846N9OrucdlAVaAeCk8A3CYWpbb/CPze3qIrdZ0PftHpSI3EED+pT09txJSFnHHOm58A2gWAaEptVfayUy1gpV7BcqXDdlKpPvUfZvvl8zipzDIZzOV3mc8iPjamtOI6CqY+N6/5xFIpjnAGsgK+iiSpawbhXNQy25ArZr4acbVmwE/M9h2eJPrMWDrYiIBj+eh4Cz+eNQTC1uV9BYl7QzmQZ5wgI0yJ3OtOY+gm0alcxH8duYgWUwaBZwV4ai4HAdl3B4AA+fDg+geAAri7T2mGUg9YuMOHJBg6z45fGlQPyenE+Xpgv0UfzkRkER+oLCO7tZ3o9ztaYeT0Cb896XEquIQqIAn1S4L2XrwIGnycw2EyH7wf4zOfvxd33VnDE4SWc85yD2B28ES+CwO+7wgGVWV+79hvNXODYz0YCgrM+DrKfKCAKiAKiwEYoICB4I1Tf+GtmBcEGAidLOt5AXbqbpMO3XTsJiQUEb/zzsFEjiJuA4wufpS0IFv2YE/dZEKysLS2juryEql3G6kvIEQTOqY3iHaK2q/rp/UIR+UIRuaLaqJ7XdX6vWFQg2MQOMAiO7KUhEE6mAFs0uNWPa3xXqXQyngEc5gQblzABWIK+DQWCwaXeGp4CxH4QAlS6d4bC4abAKgNXBr/2ZjuMVb/P8REKBtP/IgAc9Tu+D5fgM4Fgz9R9rpv3+LkL4a8V86BBMIFhHleeQHAejt4YCtttAthh4rCOjFAnT1lALnraBQRv1Cd/9dcVELx67eRIUWBQFGAH6SXdg0taVEycwYMyi2D42y0EptFzLvBZg3Mf/RiJU9v9QnEE90NZOacoIAqIAqJATxRQIPive3IuOcnwKJAFBPNiUASECPhYpanbOb/tXL82KE6rCwgenuemZyNtygKmM7cCweo980p3BQeoraygvlJFrVpFfWUlLOvVKmorqo8AqJtzQc8urdhNEQ/xtgs3X0CuUGDXMJXc5r58WOd8Wv0LEFUxsRBW3R5xbME4fawlZuyHhRQ6ycrorN74YnFmcThfQeBGA0FdA2Gqmz6GwT4DVQKrLkNUBVNdA1W5P6ccxQyCtbuYncW6TzuMFQBWGeEMhWN1AsOA43twGz4cz+PNpbJBZdRnAHqQzPu12wSCCwU4BRozlbrOpdo4JkL5spWq9gJyscXj4k+wgOCefaLX7USNmTeII3jd1JYLiQL9U4AXj7u8+/OffSZGHiJ2r8r6H6FgfvfX3SzzJyC4+2dDjhAFRAFRQBRYRwUEBK+j2AN0qU4gOAl+DRS2YyII/hoYbENhu8+GZckIiVYREBINMUAPSj+GkrBI2M04Cm4XD0EDs2lygEatjka9pst6U9ur1djJy8+nq55d+lNK7tO5udyn3cJuLq/rCpaqftVnQKMCiTHKazXt/hBR6iXi2gjbtFicgb1GHYOC7YxgH0GdIHDrjUEww9Q83JalAsF+GDFhnMU6ZsLz4BMUNvBX43tOjkj0kQvZbRD8bcCpNxjGPvhsAAAgAElEQVQCc73RCPtDaEvgV2+BWRhOt9n5S8CXnNhFAr+65HZRvWcW70sDweH8NLvPBAT34wPe33MKCO6vvnJ2UWA9FVgtDD7mSOAdF67nSOVatgK86N813WuymeZNQHD3z4ccIQqIAqKAKLCOCggIXkexB+hSWUCwDX+TdTpegTQN1jQUTrZtENyubksjIHiAHpReDyXl7+SygeAI/KbGQwQBPIKUDQKVnq434n0EIQn8Wou5hXW7Xy+ipoCxveU0RCb3aZznGh4cyhUPBda7m04bSCbhJK9+x69E+IXKQg57dY2zNSi6IUBQryOo0daAz/WGaps6uXGLBIGVi5ZhcFGVdh9DYBMtofU0sRPhewb6Omqc4Wa1YQBwva5AMJd2vaGOpJiNEASn1AkEj43BJeg7Nqbg71gRLmU1j+k+AcG9/qQO7PkEBA/s1MjARIFVKSBQcVWybdhBn/sK8Pnrur885QJf/u7ujxvWIwQED+vMybhFAVFAFNgkCggI3iQTnbjNrCCY4ZqOiDAl9dHLBsHJOuWt2hnCSZXbwV4BwSP8THYAwd3FQ8Rxqb2QmVrcTOXVqn6dcxvm+SqSG6UGmJxf088htbHF4MLF4ULXqT1P1o0xyKV2HPxGnuA0IGzOpUBws0x2RrDlDDaLxdFnlKBvtabgb7Wu2nYfgWACwOSqJQBcJJhqt1WdYDpFTJiSoHDYx5C4ocGvg8CAX03Co7bD0Be1OhxyYlNZr8XbtboGwWpBuIDiHRgI61K32fFLIHh8XIFgrptS9+Xz4aJ9SskoJ5h1b2H9FUfw8H2tERA8fHMmIxYFOilA7lICwt2+1KJjADlNN+pVb/jYt6+GrVsLmBjPbdQwWl53fqGOrVsKax4XRUHQHAkEzialgOBsOsleooAoIAqIAhukgIDgDRJ+gy+bBQQnIbDdNo5gXnTLcgYn2/ZtZgW8WffbYAnl8qtRoMXKGa1cwWlAtPkP/FMDh7WDlgZpIhQSA86wTo0d6JB+u7aDN34XqwLBGiKng2DTGwfBfIe+B3+lpkDwSg3+SpXrqq+qynoD7pgNgIvcJoetAcJpIDgJhv1Gg8EqLeRGW6zuRv0MgqtVOFUCwDUunWo1rIPaNDc5gsA5lfNrbwSE6RdKBK7HxzX8pXI8bJs6xUcY+BsmMGvKKyB4NR/UwT1GQPDgzo2MTBRYiwKrhcF0TYqJ2CgYTKD1nJf/Fz75kcfhkIMm20qwuFjH7r1VHHF4qaNUv/hlGQfsGkepRP++rf512UfvwFtef9TqTwCzKJwqu30RrL/4AoDKzfQSELyZZlvuVRQQBUSBIVRAQPAQTloPhpwFBJMDOKsjOAmADRymoXYDdrvZtwcyyCnWW4EMIJiGlMwKjg8z7SQmRzdxQ/EY4YjNtrzvyMnbkROHO7QLtzAoOUMsROyC0TlNInC0WFxzZjBHNyxX4S+v8BboUrWr3A5qNRWvoF3ACv4qCMx9FLdQyCv3L8dsqMXmuNRxEaaPF3cjFy+7d6OSoa7uYzcwgV/aVggIq7qzoktq0yufAwjkcklA2KrTQnY0ZgbBEQCOt8c597gZBPNXH7WAXFN2h7q0OILX+wvA2q8nIHjtGsoZRIFBVWAtMPiM05U7eCNeYwf8E6oPv7DjpR/avYI7fr6IM56wC3/6Zz/Fe95+XMtjrv+vPTj6yC3Yf9dYx/O22uELX74PzzvroDX9W7fa6A4a02aFwPz9RW33C1t8y7vq+ZQDRQFRQBQQBUSBnikgILhnUg7VibKC4FYw2M4IbucK7kYUgcDdqDXE+3aMh+gEguneOxHlFi7hTrJ1pL/87X3K9RPjcTRQ5u60TODEhVKva8PgCP6qW0hERRCwXVpWW2UpXuo+cgYzCNbxELYLOHQFFwrwPQ2Aw6xgHROhM5gDrwG4BGxz2smr6griWn3kAl5ZAXgjAGyXqs7SFAoA5RUXCACrutoKDIg5DmJcR0PEgPA4nAkNiAUEd3qyR+Z9AcEjM5VyI6JAqgJrgcGdoiL2zVTxJ+/+CT5++Sm4+tO/wGt/7wgewwMPLuP+B5dj43ncSTu4/at7KvjGtx/C7730cPz79btx+ik78M3vPMz9z3jqgbjtzkVUKg38/u8ejm/8+0MoFFzcducCznnOwbjnviUsluuoLHl45tMOxIf++na8+PkH4yc/m8e1n70brzzvcNx93xJeee6j8dVvPojffNL+mJjI4bvf34N/+cr9eMOrfo2B8UUXHoMvfe0BvPScQ3DYIVPhOP/hn+6G7wfI5Ry+xrYtBaxUPZz34sN4n89/+T6c/eyDwv0//6X7sHemip07xnD2b0f9aROxligIOt9mhsD8nZ+AYPkKJwqIAqKAKDDICggIHuTZ6d/YugHBdkawcQjTyNIygttFQ7S7G4HA/ZvrgTxzT2CwAqJNrzaG4dT9M8Pf5JVSLsQA2H6lQOAkHG57/YTbmJs2FNZA2GvAK1fgl5fgc1lWbYLC3K6wUzjMBLZhMGXwGpcwg2ByBFswmAAw96lF5KgeuXgJ3jZv7NClSIiVZWBZwWBneVlBYW4vw6GSLLnFIlAsqJLgr2kXlHsZOh+YHcEG/NpAeEIcwQP5Ge/ToAQE90lYOa0oMEAKrAUG022cfSbwgrOab6hW8/H43/om3vEHx2Jp2cPvvvBQ3ml5xePNfu3YVuTm3HwNv/OqG/CZTz4e3/nP3ShXGqgsNfDQwysMbr/8jQfxrosei9vvXASB1nf84bH4u3/8FQNgusYF5x+F//nBPpzxxP1x8Xt+ggtfdxRuv3MBe/dV8YRTd+Li9/4Ef3vlqfj2d3fjiafth7GxHEPqpSUPhx86hav+9ue46kMn46nP/Q5u+f4zMTUZRUW8/g//F8cctQX7ZmpYWKzjoEdOYNfOMQbBD+9ewYMPr+DEX98W3haB6Oed9Sjs3lPF4x/XOquBIPD7rlhdFARdbLMtDJf20REQPEBfUGQoooAoIAqIAs0KCAjenE/FakGwgcLtHME2IM6irkDgLCqN6D4ZjLvtYyKMLplO1FU0RHbFo5zg1sekuYKzXiHKBjbxECr22IqIoMXdFsvwFhdVuZAoqX9pOVwsjhaNY/jLQJjcuGqhOGqH0NcGwKbuKyCsnLvGyWvqCuQyBKb3ajWA4O8SwWACv6qMbQSCx8Z4I1eyqhMY1qVZHI5gr4a/cSA8ATcGgknTeByESoVQi/8lXxINkfUZHJz9BAQPzlzISESBfiqwlkgCAyPTFpL7m7+/C3fdXcarzns0Hn2Yyur96a3z7NK1X7/zgkPC5ns+eAue/VuPBIHkN7ztB/iDNz4G+20v4kmn78QHLr+N4e41n/0Vu2wP2H8cf/iOH3L8Q7Xm46XnHMouXVpIjsDtB999Aq757N0McAnGvvJN/4NL/vhYVCpeCG1f8cb/xptecyQ+98X7cPKJ2/GYI7fgvX/5M3ziilNiIPjpz/sOPvbhU/DSV38fn7jicXjbJT/CFR/4DT43OZwJYj/26K18H5Q5TG7gt/3pj3D9dU9Nnbq1uoDppBsZ0dHP57HbcwsI7lYx2V8UEAVEAVFgXRUQELyucg/MxdYKgulG0hzByb5WNyzwd2AehcEYSIuI32hwXSatxXZvfWyXZ21CiUGLXN+4qM0QOOpJi5mwjua3TUqwteid7jML4QWNOrz5Bd78hQV4cwvwqLT6/EpFAV/e8hEItqAwxTOw85eBr6+gsIa/nBus+xn4snOXXLuJsqDanA28vKRA8BKVemM4rOoO5QmPj6uNILDOATZ1jBEAHoM7MRHlBBtXMJfdgGCjq6V+Jjf4YHxEZBRKAQHB8iSIAptHgVvvBN57+druN+kOJhBMsJaiGijGIcvr45/+BR5/6k78+rFbccmf/RTFootTT9qBY4/eiosu/RE+8ucn4a67K+wIPuqIaV407hEHjuP9l92KZz39Eez8vfGmfewo/ot3n4Bnv/i7+PD7TsRvHL8dF/zJzXjaGQfgOc96JA+F4iTe+Lb/xZvPPwrf+o+H8f5LjsdlV92B+fka/ujNR2NSO4LpXF//94c4+uHjf/cLvOX1j8H5b70JV192CoPgL371ATz1jP1RmlIO4t999Q048fhtGCu6ePNr44vH9QIA0zVaObGzaDxq+zi13S/q9nvMUdNA7kcUEAVEAVFggBVQIPjKAR6hDK0fCnQDgmlfOx6C6rYj2MDfZCyEDXsF/PZjFkfsnB1hsLnfLr617rhrfAe71ZYRtngz7XJx6GvPmX2StJgJa18DfhOlagYI6nV4c/Pw5uZUOUul2VQ/OYXZCdwEgrUjmN8zINgPATB/3g0M9hUcdsYIAGsnr3btUpavcvaOca4vg+DKEoKligK/FV3adQLBExO8OeNUEhSegEN9uk397PolRzCXzW0at70oXHKBuOavP0p7cQQP39eQxswbEXh7hm/gMmJRQBRYlQIEKS+8pOM/5m3PTVEFTz6N4iIG57d/FB3RaAQcKXF6m5iGVYnWxUEqBiIAlat9DaK+q72XXh0nILhXSsp5RAFRQBQQBfqigIDgvsg68CfNAoLTALABwnSDa3EED7xAMsCNUSBj5G98cBl/QMxEeTPtZBPadJ3Mz5rJPOBw77QfRq1rJ99uAsF0osghHNRq8GZn0ZiZ5dKbmVH1sD0Lb3EhBoLdvAK/Cg5HZUDgl53ACgCHINgAYZ9AsAKzyrGb2Mx7lAdM8LdSQaBL1S5H7VwOzuQkQNvEpKpPUJtgsOonKKziIEypF4ijtgbD3YNg0s8RELwxn/I1XVVA8Jrkk4NFgaFUgCDl1dcEIIfwWl6DBCw/8/l7cOjBkzj+sdticQ9rub9uju2lpmef6XAkhLwiBQQEy9MgCogCooAoMNAKCAge6Onp2+BWC4INHE5zBKeB4b7dgJx4NBXowHQzIt+2uFUh1G7PlFHuVmaj2OXaOZJU3nDTHiEIjgPgMDaiVkNj3wwa+/bB27cPjb263Dej2tQ/TyDYAr954wTOw8nruAhyBDPw1S5gUwZ+DAgz/CUXL8NZVYYbO3YnEBAILpcVCKaS62VVr1C7AuRywNQUnKkpYFJtYZ36qU1QWLuAY45giobQTuIkCGbMa+UCp/9FgoDgjE/1QO0mIHigpkMGIwqsqwKf+0qAz1+39ksOEhBe+910d4ZeAWC6Kul48QUOl/KKKyAgWJ4IUUAUEAVEgYFWQEDwQE9P3wYnILhv0sqJ16pABkabYZeUpcGaB9YzIJzpr00dNvG2e6mFzVrZohMZweEacgHIEazg71409u5FY48qParvJTC8F/78nAK+BIDzBIR1adpc5hiS09eHIPBb1gnMhiDYwFgDhnWJ5RUNgBdVuahLhsK6nssr8FsqAVMlVeeS2ro+OcnO3zAnmM+v2txHrmByNYcE3cQ+RAvEtYqmkciatX5Y1/94AcHrr7lcURQYJAVUbnCW7wI6j3qzAGGCv6Tb9Tes3VVtVFV5wJm++ek8ESO4h4DgEZxUuSVRQBQQBUZJAQHBozSb2e8lCwhO5gKbtoJEQSwaIpkPbNzB2Ucke4oCWoGMP9+1262bH016AoMzXbDHIJjkMgvJVckRTOBXQd/Gnj1hXcFgAsHzcCiKIZeDm1bm1XtwHQSui0CXqh31UZuzgCkCwi7JJWy1sbyMoLyoAPDiIjuCVanbi2UgT45gA4Et+FtSEJjdwgyCFfRl8DvZXE+CYAXUO4FgcQQP49ccAcHDOGsyZlGgtwr00tVqg81d+41WxIFaBC7Ad2/EmjKA7dnbLPB8rU+sgOC1KijHiwKigCggCvRVAQHBfZV3YE++WhDseSozlF5pi8QlgfDACiADG2wFMsDgVrtkYrKJu18TDM50QWunFgMP9+BKYie9KFzYnVw0jh3BkQPY27MnbBs47M/NwXFdODmXP7tcd009F7ZRyIO2IK9LaufzCKzSKRaAAi0Yp7bmegFYWlbgd3FBlwYAR6WKhihpR7BxAxsIrEHwFIHgSbgGAFNpsoNNnR3BEfztDIJlsbjB/gLQenQCgod15mTcokDvFehVVEQa6Dzj9OGMPOiH+9foQznArz0v0zc9vZ/sITujgOAhmzAZriggCogCm00BAcGbbcbV/WYFwQb8GjewadPxBvq2Kgk2yUsUWLUCq4DBa/nxZFUwONMFU3ZK3Ftsj7Chd7IiIEIt24BgdgDvUVDYuIG5PjcH1yEXbLS5jhu2+T1yAo8V2fGL8TFA1wOrzv0EiXWkBPKFqE5AVr+HyhKCxQVggcDvgnIGLxAUtvpy+SgCQsdDmEiIWDQEuYI19CUInKwzkG4BgqN+o16kNpuG5TVUCggIHqrpksGKAn1XoB/uYDNo43499igHxxzZ91tZ9QX6CX9pUOIC7n5qBAR3r5kcIQqIAqKAKLCOCggIXkexB+hSWUCwDYFNvRUIbgWDB+iWZSjDqkBGINwLppcZBme6WIed1Lpwza9kZwL68gEdQHDcEawiI7y5WdCvZlRgAifqhpvdj8kJYHIS8TLRR07eHDmKVQkuKVbCjUoNggn+ggBwWkkgOIyBiKIhQhhcUgvGueQKZgA8iRyVpm1Kciibu+HF9ug/5k6NU5iEi4srIHj4vigICB6+OZMRiwLrocD1NwBXX5PhG4ZVDoZg6M4dYCC80WDYgN9b7ww48oHyf/vxEgC8elUFBK9eOzlSFBAFRAFRYB0UEBC8DiIP4CU6geAk+M0Cgm0YbOoDeOsyJFFgcBVI/RnWOIOtNy0QzL1WNAS7fzkjOHIFK0fwLFyCz0EAxw9UGds0Ji2V4EyXANpa1R2XQWtAJNXaYu1KGcG8BYDn5yMgPD+vwLCOhgjYDRzlApt8YLOAnAG/uakICucIAps2xVN0BMHN2F1A8OB+FFqNTEDw8M2ZjFgUWC8FTCbu569bnysaUEpX6wccpvuhF4HefkPfpGJ0bxdfMJzxGOsz++2vIiB4EGZBxiAKiAKigCjQUgEBwZvz4egGBNsQuJ0jmOCvvUk0xOZ8tuSu16BAWxBM541DYfM5Dmo1Br/+Xg2Aw2gICwhTRrDnw/ETm0dgWPcRGN66Fc62rQCVW7cA26jUba5vUQCYFo2k8dD/GUzTIpLKrcz9tDgcgWACwAb8UskbuYTnEZCT2IqECPQCcapvCtQ2sNdAYFUqIBzWCQQbB7DKgkhxBAsIXsOTOTCHCggemKmQgYgCA6vAegNhWwgCqPQi97BxEcffb/63aM++AHtn1F42/N0IgcUF3BvVndruF/fPn96bMcpZRAFRQBQQBTaxAgoEf2QTK7A5bz0LCCbom4TAps9kBCfhr2nn83lekEpeooAo0KUCrWCwWTCOebAOsdDO4KBWhW87gBOOYH5vdhaO50Vbg+q+anPdY6cwdmyHs2MHHFPup9p2P3/98H0EZvM8q+2pfloojqDvnAbBGgLH+tgRPAXlCI7gr3EHBwR8Swr8MvQtqTJn+koaFIcgmPivFXpBucfMhU1ffC7EEdzlszkAuzdm3oTA2zMAI5EhiAKiwKArQFD189cFuP4GQXKd5koBYAcvOCtT9lWn02369wUEb/pHQAQQBUQBUWCwFRAQPNjz06/RdQOCDfy1SxsEE/RtBYT7NX45rygwsgpkAMHR55ftuCBHcBIEq3bkCPYJBDcacOoNVRL8rTcArlM/gWAPzs5dcHbtjLadVN8F1/Tt3KlAr9dA0Ig2P9b21KJwc+T+nVPl3JxyB+s+BsS0OJ2GwAR9GQaXlBM45ggulRj+2gBYtUsKFBfHdK6FWggviokQEDxqnxMBwaM2o3I/okD/FYgcwgKEk2oLAO7P8ycguD+6yllFAVFAFBAFeqSAgOAeCTlkp8kKghuNBruCk5sBwUkInGwPmSwyXFFg4xXIDIKjmIgkCPbZEawgsAHE/uyMgsD1OlBTpdoagC4ZDh+wP9wD9oez/wFcT7bpvcDz4NfrCPTmN+oMowMq63X1HmUAxwDwHMPgWJ+bAwPgUimCv1YsBMFgx0BgdgRHQJggcASCVTSEvUiciYdQfTStEg2x8Q/32kcgIHjtGsoZRIHNqoAA4WjmadG7M053eJNX7xUQENx7TeWMooAoIAqIAj1UQEBwD8UcolNlAcGtIDBB4VaOYAHBQ/QQyFAHU4EOIFilQSSygmvVGPSlxeLCvGANgwkEg0GwcQXXrbYGwp4Hd//92QHs7E/OYFW6iTY7ggn6Wo5gqvt14xCuI1gsqxxgOyeYsoF1RjC7gykagsAvgWATD1EyzmAVF+HwonA6D3iSSt2eVIvFUdsJF4uzoiFMZnArEGz48GA+BTKqFgoICJZHQxQQBdaqgAHC370xCDN513rOYTjeuH8J/pos42EY9zCOUUDwMM6ajFkUEAVEgU2kgIDgTTTZ1q2uBQQTIKbjbehr6gKCN+fzJHfdQwXSQLDOAg4XZMsAgmOLxxEMpmgIcv42yAFs4iGsOvXRonEUBWG2Xfsl2jvhhtEQHjuDo40gsNUuEwheQLCwqNzBiZL78vkQBJPz10BhU1KfQ8B3cgLuhN5MfXICOeqbnIBTKIQLxClvk7VYXBgEbLmedFV8UD18btfpVAKC10louYwosEkUGHWXMAHfY450YBzAm2RaN/w2BQRv+BTIAEQBUUAUEAXaKSAgeHM+H51AcCs3sOlPRkOkQWHKDZaXKCAKdKlAGxDMS8SlOoJr8SiIcLE4cgbvhbdHgeAwD5hgMMVAmHxg06aM4P32s7YdqfXYYnEEg/WicfBoATndrlSAhTIvGsfuYC4XgUWrL5/n6AdMT+uypEoCwNOqTiDYGR+HOz4Gl8qJcTimbtoElFMdwCYzWMNhq0hUu5wk2X2jFBAQvFHKy3VFgdFX4NY7A/zsDrXA3DC/CP7u3CHRDxs5hwKCN1J9ubYoIAqIAqJARwUEBHeUaCR3WA0ItuFwWkZwmit4JMWTmxIF+qnAGkEwQ1/KB95Di8VFC8aFi8V5ngLCngLBDIQ9tXgcyBG8YzucHTvgbNcl1alvuy537GAWHfgEpX3+6wD4AQKqc1/AZbC0BJTLCMoVBOQOJgBcrsT6nHwBIOBLINiAX6tOgJgdv2NFOMUxuFSORaUzXoQ7NgaHQDC/lBNYLxFn1dMtwOII7ueD3J9zCwjuj65yVlFAFIgrYJzCBIdvvXPw1RHn72DNkYDgwZoPGY0oIAqIAqJAQgEBwZvzkegWBNsQOBkNkQTAtjt4c6ordy0KrEGBrCDYcgbTQm0MfY0TWJdqoTi9aBw5ghn+KvDLdd0GgWCq+z5AAHjbNjjbt8HZRgBYleCS+rczYOWvIaFBmb3KoVuZ31peBspLCCoV3lBZUiCY26qfIh0UBFYg2DUQ2OpzyAFcLMItFuDQViAorOtFXee/PjCwtwUITqG+AoLX8Jxu0KECgjdIeLmsKLCJFSAoTK/rbyAovPFg2OT7msgHKiXzd7AeUAHBgzUfMhpRQBQQBUQBAcHyDBCvCTNHIzlMH5VJ8EsLxNFmR0O0AsACguUREwXWoECXIJh3JxDMDmAFfUMgzCBYO4RnZuFQ9AM5gjUE5tLu8wM427YCW7fC4Y3gr9Xeto3fg+Nq7urotGKz8hq1VT1YXgGWlhX0XVoGlgj+Lqk+ri8z0GX4u2Ua7hYFhF1yBlOb+0scC0GOX6eQBwp5XS8oFzC1qd91lQtY5wE31cMF4+LzIiB4Dc/pBh0qIHiDhJfLigKiQEwBgsN7Z1SUBL36AYht4EvXoJxf4/yV6RhsBZza7pcMd8DIYOsroxMFRAFRQBRYowLKEfxXazyLHD5sCvQCBFMGcBoMFhA8bE+DjHegFOgKBPPycQiqNZUFbBzAYUawygcmQMzREOT41fAXDIB9BsGqz+eoB2fLFt4Qllub+1wCwbQRfHURuKqM9VWrCvourygQvEwAeEWVus5OXw2B7ZKBsIHD42NwyPFLWz4HJ+daddVH11UMWC8Vp/OC1bzaOcECggfqWV/FYBozb0bg7VnFkXKIKCAKiALro4BxEBMopvqefe2R4K79ol9LJuHv+oxYrtJrBQQE91pROZ8oIAqIAqJATxUQENxTOYfmZFlBcCtnsO/7DIE7uYKHRhAZqCgwKAq0AMGq22QxsK1fxzEECKMhjPs3jIgwcJgWi5tRGcAEfAkCWyXDYHov8IGScubyAm52afcTlHVpc1uWBKexsoJguarcwboe9q2scORDbitB3y0xIJyjNvdPcz6wug5tDkAg2NSt/ngucASFBQQPyoPdm3EICO6NjnIWUUAUEAVEgf4pICC4f9rKmUUBUUAUEAV6oICA4B6IOISnWAsITssIbgWEh1AaGbIosLEKtAPBdqRLCxAcRkPYrmACxOwItoCvAb8GCpMbmM4/VYJTmgJKJThTpXhJ/dRHsQxuPnLq5vLs0nV0SZA4qDeAlSoC2sgdvFLjOqrUp+ru+BjD3txWAr9bkNMuYG5zvwLBATuPydyroyhMXZfKCEzO3wgAKzCsjgshcWJmJRpiYx/11VxdQPBqVJNjRAFRQBQQBdZTAQHB66m2XEsUEAVEAVGgawUEBHct2Ugc0A4Ek9vXzgMm8Gucwaa0HcFJZ7DdHgmx5CZEgfVUIKMjOPwMExCu02Jx++DtIwfwPhURYeq69OfmoBJ8yVXMSb6qzXDZtAFMTOhtMqw73KfbkxNATmf0clwDAeG8gsM5q15VsJejIWjTdVh1grwh/LUiIkxf6AgOXcAprmB6T0dBKA6s4yHSFo8TELyeT3JfriUguC+yyklFAVFAFBAFeqiAgOAeiimnEgVEAVFAFOi9AgKCe6/pMJwxKwg2ENgGwbYj2EDftJIyhOUlCogCXSqQAQRzKES4n46G2DcDb98+eDMEgnVJbe6bAYNgx4HjqsxcNtlyabUpaqFYRDA2BhTHAC6LXI/1EfzNFxQEJgCc12A4LPMAgZRC/x0AACAASURBVGArIzitbhaLU+C3xAvEmTKn2874mMoBJsdxPsoHVnnBOiOYxm18vwKCu3zghmt3AcHDNV8yWlFAFBAFNqMCAoI346zLPYsCooAoMEQKCAgeosnq4VA7gWAbAKfV6Xgb/hYKhaa2gOAeTpicavMo0ASCFfS1M4IjEKxygoNanWEvA18Cwbpul/7CPBxXLbbmuC5cXSb7Ag14Awa8eXA7R6UCvlQ6BYLABTiFPFAgCEz1QqzODuDKEvzKkgLCVCbqvFjcNAFga2MAHG3O+Li+Dl1XA2gq+dq65F866QAIAcEj/VkREDzS0ys3JwqIAqLASCggIHgkplFuQhQQBUSB0VVAQPDozm27O+sGBNfrdY6GMBu1DQg2ADhZGki8OdWVuxYF1qBACghW0cAaBZs6w2HdV9cgeHYWHm0EgmdneYE4blN9YYHduy67eFWer6mrUmf+ui4ChzYHga7T4mx2H7uBi0WGv2orgty9DIWpXiggoMXhykvwyxUEtBEU5joBYdVH+7ulqTgINm1dOhPjvKgcn79YUPUxXeo2O4ZDFJzIBSbHs4mJSEyLZASv4TndoEMFBG+Q8HJZUUAUEAVEgcwKCAjOLJXsKAqIAqKAKLARCggI3gjVN/6aWUCwAcA2CDZ1ygi24W9anWCwvEQBUaBLBWIgOAF/CQdrEKwKCwQT8J2bgzenYfCsqtMicdTvLy4yTHUJvmpYS/WoT0Fd+toQ+HTqwNoA34/aBvwqQFsEGATHN3IB++UygsUKgsWygsBULqo+eo/BtAG+VFqbUyqp9uQ4nLExUEQEZQrH6tw3ptzBAoK7fNCGc3cBwcM5bzJqUUAUEAU2kwICgjfTbMu9igKigCgwhAoICB7CSevBkDuB4CQEprbdZ0AwAWB7I/hr2gKCezBRcorNp4CV/WtuPu4IDkMiGARzNAQ5gufnOAdYwWC9zc8rCEzvlctwiwqmUulSOTYW1h3qo3zghgffa6iy4cXapo/gsXLmjkUA2NR1ySB4YVHBXyoXFhkCh/UFAsE5OAb+Tk3BKU0y/HWmNBSemoQzOQlyBbsTY6qkqAhyCXOfrpNDmY3A2uNru4DFETxSnyEBwSM1nXIzooAoIAqMpAICgkdyWuWmRAFRQBQYHQUEBI/OXHZzJ1lAcBL+mraJhkhC4DQo3M2YZF9RQBQwCRDxfIikCzieFwwEDQLB87z5Gv56C6pt+vxKhSFqy21MvedXa/BrNQS1Gvxqnevc5n7VVhBYgWAFl41jV9cJKBMInl9AML/A8Jfq3A7riyqv2ABgKqcm4RL8ZRBM5SRcAsGTE3D1purUPwFnSvWTQ7klCCY8rHODk8+XREMM3ydOQPDwzZmMWBQQBUSBzaaAU9vzO2lr/242HeR+RQFRQBQQBQZUAcfdhfyOKwZ0dDKsfinQDQi2AbCp247gYrEYcwUTEKY+cQT3a/bkvCOtgI57sO/RLA5n4iAMCA4BcaMBb2EBDH+pJCDMbd1HAHZ5Ce7EJNyJCS5zBFTD9gRyBFfHJ+AvL8NfXtHbMrwVU6dSvceLvHEsw7iObBhTTl3dR+9RFATD37l53hgIc12X8/Og7GEFfvVGY7DqBgxTH8dEMChWkDjqm1L5wS1dwAKCR+nz0pi5AIG/Z5RuSe5FFBAFRAFRYMQUEBA8YhMqtyMKiAKiwKgpICB41GY02/1kAcG1Wo3jIMxmtw0INhA4rRQQnG0uZC9RIKZAJxBMS8RZOcGc5dtocAYwg99FDYAXKYqB6ovcRxA3RxB1cipeTk0hN0mQdQq5iQl4elE3r1IBuYgJ6Jo+anvlinICE/TVDuMwsoFhMDmLNQiepbiKefhUzhIEplLXZ+cYBJPDl0EwlQyCVRm2CfpOU15wCe70FHK6pL6c7id3MgdDhM7fVvX4syaO4OH77AkIHr45kxGLAqKAKLDZFBAQvNlmXO5XFBAFRIEhU0BA8JBNWI+G2wkEt4PA9B4db5y/aaWJiejRcOU0osDmUaBLEEzCEAj2yrQg26IqF8vwyoucC6z6y/BXVjhSgZ2/esuRIzhsT7Fb2CcQzBB4Cf4S1ZcUCNZ1anNGMMVBmM0s2sZtFRlB+7ELmOMqdCwEuYFNfX5BuXgZAE/o3F9V5+xf7pvQLmDjCNZuYHYHR4vLcVQFU136D0FgU9e5wSnREAKBh/MjJSB4OOdNRi0KiAKiwGZSQEDwZpptuVdRQBQQBYZQAQHBQzhpPRiygOAeiCinEAX6okAAXgHOeqkl4XhtOBMirHrMYnGep+DtkgK4XqX8/7P35muSG8mWnwGILZfKKrJvN1nFeTLto+V/rSPpCaQZbfOSlyw2yarcM1ZA3zFzAxweQETkHplx8ru45u5AYDnuQBd/MBwPIDdk9aJ9NlPrB7WG8NgqTyQfT2pLiBIev3d35vWrlhB34m0ysMniJEwaJwCxsGfQaO34HSaKqyeL8/KVTSBXXV6L5JlmENcTv/lEcBqD3UTkCWy+wOYPrAA7lPXYYaK4OCs4hcKxpgTBzzJ4n32nBMHPLjEPQAWoABWgAo9UgCD4kQLy51SAClABKvC8ChAEP6+++7r3x4JgWENssoVgRvC+9jzPa/8VCBQ4gsH15HARDK5XAwaXpWXsOrC9QwavA9xbqdA+n0uulg4GfNXCIdTh9Qs7B0z8Vk5nUsEXWJdQhmdw1C6DgchwIADCFlEPZcTBQCpsf3Mj1fWtRkGGcFSvbm41I9gtJnzCOfMebiaf0+zgI5vIrgbGqKvXsbVlOKblAgcebJg3rXvfEwLv/13Qd4YEwW+373jmVIAKUIFDUYAg+FB6mtdJBagAFXijChAEv9GOe+RpPxQEu2UEQfAjO4A/pwK9CqwRYM8H1l80ScGeJyxSrVZSzWYB3k5rkFvNDOgCypaLuYJeWDdoxIRvAK6IoY5yNZvbvmABM5tpHdnEcbvkhVSDQqQopCoKkQEigHBUn81FkBV8NxVBZjGi1u9E7qaaMZzBI1itJHAOZimhdT03RADhcJ4RINbznowCzB4peG5nAtf5wQkY5rB76woQBL/1HuT5UwEqQAXevwIEwe+/j3mFVIAKUIE3rQBB8Jvuvgef/H1AcOwXTBD8YMn5QyqwowJrvhABADftrWxgrEVGMMDtPADb+UxKAN0Ac7FOlgvJhiPNnrXF7BxyL4f2ar6QaoHfLmzx8mIhpdezXKo8l6oIEWVfQpvMFyKzmch0JgIoDJis5bBM55LBGmIICGxWE3o+Xh6ibG26TsFws50DY10HKK1/ngkcynXqr+YG8+8dKEAQ/A46kZdABagAFXjnChAEv/MO5uVRASpABd66AgTBb70HH3b+BMEP042/ogLPr0ACgnHA2ja4AwZjdVlKtQC07V9ktZIMFg7Inq2XYVS29mqx1MnnquVCpC6HtsVSZLmUMsukykRKQcy0bm0eRbfD7zMA4cVCFAwvFk0dZVhD1GB6UJfz4cBgNc5T1zcRVhTNOrOkyIp8AwQOFhHP33E8wgsoQBD8AiLzEFSAClABKvAoBQiCHyUff0wFqAAVoALPrQBB8HMrvJ/7Jwjez37hWVGBtZnigiTRPHHtCeMUFFcGb1crBbBqFQEQG6K2r0qRIpesKHSBrUOWR2W05bluZ9uvkti0l1JJiUTkCjA4lLXu5Ur3ky1tP4jZChAZ0RaUc1hDDArJIzht5agtWE/oOWNdqx7OH+ftKDhLc3+ZDfye7iqC4PfUm7wWKkAFqMD7VCCb//GfdLzWf58Xy6uiAlSAClCBt6eAgeD/+PZOnGf8KAWeAgRjQjhMGNc3aRzW848KUIH7KtD/nw6dawCBcYiy1AXZwQpzQ13KlZWrSiTL1ZcXk7QB+naWsZ3vB6S3wn5tQjovr2BFUVVisZRVWa3FrColKyvJqkqysgzR6rnXcT5FIXmA0/nAwG5dV1idG6Au7Jzr8/Z22EvkgL/d5g/EwPcdf/u9/fLbfy9V+cd+nyTPjgpQASpABQ5aAYLgg+5+XjwVoAJUYP8VIAje/z56jjMkCH4OVblPKvAUCmzOIeldC4Ab0ob1/vYUYkTU/c8zZkOsJ1mLM2l9+zgNOWpblStZrXwBCI7rKMM0IvBmyYw7a8xETRw85rllBWs06Jsjazlq1/PTJewQ19Gqh3WJ9ATATzEW928fBMH71yc8IypABagAFWgrQBDMEUEFqAAVoAJ7rQBB8F53z7OdXAqC4zoAz2Kx0KVroji0l2UpzAh+tu7hjg9age0fE27corUyVLp+sGah0C16V56tQ+DlclkD4SXAcFRXbgugC+ibAfSGmFkGr7dlus7hL2BxUwcENhBcU2wt15fTMwMcIfD7vYEIgt9v3/LKqAAVoALvRQGC4PfSk7wOKkAFqMA7VYAg+J127JbLisFvWgbkTSFwWicIPsxxw6t+KQUeAYO7/SMaerojAMaV9nBWhb8x+HUgXMfVSjN/AXh1cRBcl3MpAH8VChskBgB2QIw2X2enG84kOiG9TILglxqQe3McguC96QqeCBWgAlSACvQoQBDMoUEFqAAVoAJ7rQBB8F53z7Oc3CYIjAMC8saZwF1QmCD4WbqGO6UCQYHtIBgb9jHfp5CxDwJj3wqCQ/YvokPhOi6XCnKLvFAQXBQGhAF/HQ4bCI7gb8gU9jbNDHZbCL+gHUAws4Gfovf3dx8EwfvbNzwzKkAFqAAVMAUIgjkSqAAVoAJUYK8VIAje6+55lpPrAsF91hBdEJjWEM/SLdwpFehQYDsQfg4YvAkCxyAY4FeBMGBwDIQBggP4VfhbFAqBAYYNCltdLSGC/QOyga3cbtO0374Tim0iNEF425lzkL11BQiC33oP8vypABWgAu9fAYLg99/HvEIqQAWowJtWgCD4TXffg07eoW8fEO6zhoh9g/FbegQ/SH7+iAo8gwIdOHg7Q14/jx1tI1rwNwBgBcFhARiuQTAgsIJgg8BaDnWzhLDJ4NYg8Jo/cHK6LeZLAPwMg2ovd0kQvJfdwpOiAlSAClCBSAGCYA4HKkAFqAAV2GsFCIL3unue5eRSEJzW48niHP7GEbYRBMHP0jXcKRV4AgUiArwrDN4RAPvJxdC3r4xs34FD3xDb9UHwBtZp5ZrMYK2Gel82cOwb/ASKcRdvRwGC4LfTVzxTKkAFqMChKkAQfKg9z+umAlSACrwRBQiC30hHPeFpdoHguM0zgvsgMNoJgp+wQ7grKvDsClQPmiyu77TW4O9iIYsoIxjraxA8GAQgPJDBwLKBB6FNJ4ULsFczgxUIgwM3ZTuH9cninl0yHmAvFSAI3stu4UlRASpABahApABBMIcDFaACVIAK7LUCBMF73T3PcnKAuJuygn0iKILgZ5GfO6UCb14BB8F4RtRQOIHBCoID8EUsUNa6AWGUzQ/YQG8a62Tge2Yrv3lxeQEbFSAI5gChAlSAClCBfVcgm//xn+76Uda+XwvPjwpQASpABd6hAln+LzL48T++wyvjJfUpkILg+1pDMCOYY4sKHLYCgL8xBPZyHOvM3wCAhw6Ch0MDwoOB5MEf2NW0TGD7Mz5M79/DHmnrV28g+E/KQgWoABWgAlRgbxUgCN7bruGJUQEqQAWogP53NkHwQQ2EGPo6EE6jZwT3wR60wz5iNBrphHG+xHWUAXr4RwWowPtT4CEg2OFvHJE1bLw3AsA95fenIq/oIQoQBD9ENf6GClABKkAFXlIBguCXVJvHogJUgApQgXsrQBB8b8ne9A8c+gLkotwV0QYY7EC4q+wewYA6MQxG2dsIgt/0UOHJU4FeBbqsIdIM4doaArYQ7guclAGAfXEg7FA4bmdXUAFXgCCYY4EKUAEqQAX2XQGC4H3vIZ4fFaACVODAFSAIPqwB4PAXsHfbAgAcbxPXoVqc2ecA2NtQB/zhHxWgAu9PgXiyuJZPcGQZARDsABgxXtQzuCh0QrkYBneV3596vKLHKEAQ/Bj1+FsqQAWoABV4CQUIgl9CZR6DClABKkAFHqwAQfCDpXuTPwQI9gxfz/ztil22EZ497PYSDn1TL9AY/rxJkXjSVIAKbFQgBsGdE8ctlwp5HfamIDheB/gbA+EuOMzuoAKuAEEwxwIVoAJUgArsuwIEwfveQzw/KkAFqMCBK0AQfFgDILZ9cCCcRmyT/jn89XbAG4c7nt2Xwh5mBB/W2OLVHo4CXSA4bfNnRAx90zLqvsRAOG6L/YMPR2FeaZ8CBMEcG1SAClABKrDvChAE73sP8fyoABWgAgeuAEHwYQ0AQF4Am3hCuNgL2CeC2/a5dprt5/U4A9AngjoshXm1VOD9K+DQN36OdIHgGPTuUnYYnALi968or3BXBQiCd1WK21EBKkAFqMBrKUAQ/FrK87hUgApQASqwkwIEwTvJ9G42chCc+nrGn3cj+7cP2jjo3QXqEAS/m2HDC6ECLQXSl0ldYNhfJrnVQ1f050j6XInrzAjm4IsVIAjmeKACVIAKUIF9V4AgeN97iOdHBagAFThwBQiCD2sAeAYfQLDDYC97HbC4z+4hnuQpBjt9sOew1OXVUoHDUKDri4IUBkOJ1P83/dKg70uC+MsCguDDGFO7XiVB8K5KcTsqQAWoABV4LQWy+R//WfVaB+dxqQAVoAJUgApsU8BA8P+3bTOufycKAOA4+J3P53UZbV5HRrBPBDccDusy2rwOULPNPoIA550MGl4GFUgUSO1k4gxhX+cg2KM/D+LnRhcITr3G+Rzh8IsVWH77H6Qq/6QoVIAKUAEqQAX2VgGC4L3tGp4YFaACVIAK6H+gEwQf1EAApHHgi9hVBggG8N20xCC4C/TEEOigBObFUoEDUCAGwa3yciXLlXmQxxNM9sFcgOD464P0SwTUCYIPYEDd4xIJgu8hFjelAlSAClCBV1GAIPhVZOdBqQAVoAJUYFcFCIJ3Vep9bOcguAsCe5uD4NFotAaDvQ2AJoa9nuWXtr0P1XgVVIAKxArgObJtwXMkXvD7tA0vlBT+DgYyCGX/GsHb6DXOsRcrQBDM8UAFqAAVoAL7rgBB8L73EM+PClABKnDgChAEH9YASEGww984doFgB8AxCI4/9e6DwoelLq+WChyGAquylLKGwaWUpYPhpgyv8aqspKzQ1i5rPUxKGVvOxFY0XiYIPowxtetVEgTvqhS3owJUgApQgddSgCD4tZTncakAFaACVGAnBQiCd5Lp3WzkIHg2m6ktxC4gOIbABMHvZijwQqjAgxUAyF2tDPqiXK5KWXWU8bzxdVrW3zURkHebDQ1B8IO76V3+kCD4XXYrL4oKUAEq8K4UIAh+V93Ji6ECVIAKvD8FCILfX59uuiJAmBgCp0AYdWTqAfj6AlAT11HusobAcdMs4cNSl1dLBQ5DAYW/nUslVWhXr+DIM7hrQjlYQ/jzJY5DPH/gUz4aSZHnhyEqr3InBQiCd5KJG1EBKkAFqMArKkAQ/Iri89BUgApQASqwXQGC4O0apVtUVdOSZff/vf8i2s3Dd5L8ctvpxCDYIXAaUxCcQmCC4CfrLu6ICuyPAvEDqedB4pu45YNCX3gBK/yFJ3BjAwHwi2WxXMhyESLqi4W1LxYCENz1fInb8qLYrFE4qcc8i/enE3gm2xQgCN6mENdTASpABajAaytAEPzaPcDjUwEqQAWowEYFCILvN0BiCOy/fAiAeA4IXJ/PhksCgIEdRAx/7wOCx+OxghtkBHdl/zIj+H7jiVtTgb1QoOuBlMDgeJN60rfg9Yu6gWCDwQDFAMCAvYv5QuaLuZUXC33+eBm2D3im+HNFI+rICA6xFwT3PEQf8jzeiz7gSeykAEHwTjJxIypABagAFXhFBQiCX1F8HpoKUAEqQAW2K0AQvF0j36ILAj8EBj8nBN4Gg2MQDACcAmG3hnAwA+jbVcZn3M21N8SIIHj38cQtqcBeKLDpgRRu7XQTAF9R6IsFxbhu7Q59Z/PEj3w2F29DRrCD4PFk0pQDHMY6bNP5RxC8F8PnpU+CIPilFefxqAAVoAJU4L4KEATfVzFuTwWoABWgAi+qAEHwbnJvgsDYw65ZaC8BgTfBYIBgB8BdEDj2CF7L1IugsINgB7+mwToQ3k1dbkUFqMCrKLDDA6nqsokA95UAf3HiCoK9zcAwsoDjZ42Wp/byCct0NlXIO5lMdAEIngAAx3Ey6QbBW8571+fxq2jOgz5KAYLgR8nHH1MBKkAFqMALKJDN//jPd/gn1gucCQ9BBagAFaACVKBDAQPB/y+12aLANhC8DQbb75t/EiTV5OhbvtMOYKbmM/egHqsEBK+BmmiyuNbn2gECe1tfRnAKhLvqfrExOOYApAJU4BUU2OG/UjpBcP04UxwcPdoMCOPPYC/g71Smvsyi8rQBwUdHRzUQboHhyaSemLJWZ4dz3vY8fgWlecgnUmD57X+UqvzzifbG3VABKkAFqAAVeHoFCIKfXlPukQpQASpABZ5QAYLgzWJuBrYdv81E4gQ6/XS69s4MGXRR3T6p9v3E5dDmJ5BlkuWZZd3G5dCWZbkdOBDrZpdtahJnBLtXcGoRkU4WB+jrkzcBBKMOj+C+P72m8Ifz9QV+oHHdy/G28T4Jip/wRueuqECqwBag2lqdZgV79i/2GZ5R9W0fCrPZXLN+axCcQGBAYs8IPgpZwZMjZAe3ofBgAGuILH6PtnNf3uMd2c775IavqwBB8Ovqz6NTASpABajAdgUIgrdrxC2oABWgAlTgFRUgCO4X/94QGLtKJ1haYeKkUkpMqlRWUoa6toWyfVLdQNw6xc5JTCUGgYtcsjyXPEStFwDE1oaD2+faRmfifTqc7ZosLp08DtsC9joATsuAwgA4vs9NEfB326KyBWLTF1/xFuGhqcD7U2ADBO5dFT3b6pc9kR2EPnPw4/D8mWFSys5sYLOFQJZwDYLTjGAFwhM5mhz1egS3H7Vd/hX2PO5Z8/769ECuiCD4QDqal0kFqAAVeMMKEAS/4c7jqVMBKkAFDkEBguDuXu6HwAGwhp8ZZEhQQ1QtlyspVysplwC/3WXP4rXJl2Ig3GQIK+wdYCl0yQqLdRsmVPKkuTCJk7HlsE+FNJWsVqt6grgYAMdlbIeMXwfAngEc1x0E2/67FxwfEBjbdi2+Loa/feVDuBd5jVTgRRQIpLcNfLf5LdhDrbaJSD2B/QUUngX24JFuEDwzm4gIBGs2sIPgI8DfKCv4aCKDov/rAxysschx9aIHcGqj8yIC8yDPqQBB8HOqy31TASpABajAUyiQzf+kR/BTCMl9UAEqQAWowPMooCD4B3oEx+p2Q2ADJX24JOvJO4MnL2DwatHEFeDwclm3IVO4EwY7FK5EM37z4UCXYliEiHpTVhAcwK9l7KWAVmS1Wgqgry8+YVzc5iAYMDhdHAoD4mI7zXQOINjLHqEXAHC8j656n11E3P48o597pQKHpcC61/k2AGz6tG0i9EFjXwQkE8Q19QQEK/htQ2DPCK79gRUCB1sIzwg+ajKCWy/dktMmDD6ccbz8To/gw+ltXikVoAJU4G0qQBD8NvuNZ00FqAAVOBgFCILbXd09KdxmCNzsYR0HrxYLWc4N+q7mC4tJWw2Ca/AbsngdEAMEDwspRkMpRoPeKHnWm53rsNatIRz8LhaLFhhGO7Z1YNsXAYIBfOPFwbC3QZc4s7irjDYA3z7/4NRH+GBuTF4oFdj05ilSZzeU2yVnxy/RFFtA9PSCZ/36Fwwte5jwMmo2jyaKw8RxaxPGzQT+vzo53NGRZQJHlhBebvmRxxnAycu3Xhi8niDMsfWGFSAIfsOdx1OnAlSAChyIAgTBB9LRvEwqQAWowFtVgCC46bluCGw0ZnfY0jaLWM4XspzNxSKg8EJWSV2Cf7AepIa/NsmctykAHg9lMB5pLCZWHmjZ2gBNFcYqiIkzdZs6QHAMf70ct2EfmywdAIdxrBgCw3KiCwzHPsM+4VzatmlCOQfEb/X+4nlTgQcrsMNDZ4dNNhw++XVUrS0g+kBwnQkcZQbXWcL2IqsBwY0nsFtCaHbwbCqDwkCwZgVHWcAGh4NHMKxwkhPq8wfW9tbKbpNg+gY/eFS++g8Jgl+9C3gCVIAKUAEqsEUBgmAOESpABagAFdhrBQiCrXvuC4GBhvvsIGISsZzOZQHwO50pEF5M500MZUwcBwAcg1+t46QCGEY28GAyksHRyOJkbGWtj7UNE8qVAMCYlM5hsJYNCgPUAtgi6zcGwGkZ2wD2+iRvXWXAW2znADiOXsYxAX/H4/HGGGcEO/iNM4RR5h8VOCgFdiC8O2xybwhsr7w2G+vG2cBmDxFb0NjDFO0GgiMIXHsDN20KgpENrBDYYztD2D2CG3ibOLPrKSdr4/Tg/nnkDmpIvZeLJQh+Lz3J66ACVIAKvF8FCILfb9/yyqgAFaAC70IBguBNELg7FzidLm6dMzQti7uZLKYz0RiXozYHwTUMBvyNQXBZacbv8HgsQ0yepHGsdStbm4Jg2DXUMNisG2ov37KS5coyglP4622IALkOgWMwG5cx+B0E90UcFxAY2X1xTMt9x0iP9y5uOF4EFdimwA6Ed4dNthyl2UPzEizdazubNl7bBsDBmzy8tHIbmm4Q3PYJNmuIAIBre4jGJgKZwulkcTUGbtlEOL8Oa5kVvG2Uvdn1BMFvtut44lSAClCBg1Egm//5Xzz+32oHIxcvlApQASpABV5aAQPB/89LH3avjteXDdxlCNFtEpFkqEXfJs9vp7K4ncr8birzW8BgRG+b6bpqZVm8sIioYfDK6tZeacbv8GQiw+OJxbCMojZ4BLdAsHv4Vo2XL6BtDH3TMqwjsI3bNfR59zoI9u3xGy97BBDST7zDUk8KFbVhXQydUyjs6/ZqwPBkqMBzKrDDfznssMlOILgfAjc/r6JsW29V2BteVjn4Tetz+AL7JHGzqcw6MoKLQaETxLk1BKJ7BfvzQn3E6ateOQAAIABJREFU9cCB7iY+wW3mG2UGMyv4OUfpq+17+f1/kqr889WOzwNTASpABagAFdimAEHwNoW4ngpQASpABV5VAYLg+2YEpyg4hcARsBBR6KvgNwDgObKCQ5vB4alUy5XB4GVpcRXqUZv6A3sG8IllANsCOGxlBcER9C1hCxFP6FaZNQRA7abFJ4vbxRrC7SZSmwjUHQQjA3hTRrBbQ3RBYF/3qjcJD04FXlKBLZT38RAYFxOeY/XO2nvtOoZZQpgQ9f0e7GHqrwKWZhfjFjSaFTybyWw+F4BhKzdtw8FAjo6P5Pj4WBfAX41oO7KIbQCBY/MHL6/Z8wRo3fYKpk/wSw7f5z4WQfBzK8z9UwEqQAWowGMVIAh+rIL8PRWgAlSACjyrAgTBgW300JXuDODYSbPLgLJpcxDs0LcGwpolPFMQXC6WUgIG13Gl9bgtBwg+GklxPJYixMHRuK4DBFeaEbw+adsqhsHBJ3iTrQMGHLLw4A2M2FUGtE0nh0snj8N+ujyC4zaUU1/grvqz3gTcORXYJwVeAAS3nmsx4W1Yr3n9xrqEuSvxxFwslrIMFjNdXxgsF0v1Ip8v5sGTHHHRasO60XAoxycncoIFMFjLgMIW0W4ZwQZzHfym0U7TtwknvSEjmJPF7dOAv9+5EATfTy9uTQWoABWgAi+vAEHwy2vOI1IBKkAFqMA9FCAIrpPcokKbfqxzGW/pwwn9INiBsALikBG8mi+knC8VCK9CLNEW1fNRIfnRSJdiEuKxxXwyUjhsILiUVQSDWxB4Zf7BmwAu1iELdzgc1gtATFxHGZDY/YdrD+IwIZ1/Kg4V/XcAvlhQT2OXDUUKg+8xpLkpFXjbCmwAwU+TDdzhfR48IpoE4QYCqx8w/hQEGw0G5NXs3rDMZ3O1gUD0NgXES/MjV2gcyhYNJI/GI4W9px9O5fTkVE5PT+TkFOUQT09kOBwFzOtfXyQYuLauCO3xYzm2tYjaCYLf7i1CEPx2+45nTgWoABU4FAUIgg+lp3mdVIAKUIE3qgBBcMJ/10hLd06w/Wp3EDyrrSHMDiIGwcvZXMrZQgCEV7O5rOoy2qyeDQvJFAAPJZsMJZ8MJVMIHOoAwZmIgd+VxRWgcFQPmcEOdmpvT2T+RQsgrIPbOMLeweuAwzHwjX+vzCjAI4DfGCR7OY5u/+BAuAsMv9Hbi6dNBe6vwGuAYCDeyCaiZr8oRADYs4Sn06nc3d3pMkVE/RbR26YGgFdmQ7OCHU0om4e4teOZ8uHDB10AgzWeon4qp2g/PdVnDv4sKziGwE25aU8eywkIJgC+/3Dct18QBO9bj/B8qAAVoAJUIFWAIJhjggpQASpABfZaAYLg3kTg0G9GR3bPxGujBgDfWZ39e6dZwFqPMoKX07kspzNZIQIEax0AuGmvAILHA4XAMvE4jNqGAQSvagDsmcErZAIHOFxn920Ylcj2xSRu7u3b5e8LwLvLvrqsJVKriRQAd9X3+ibiyVGBp1TgASB402up9NS6nmj1664I+ur9XdcDKA4vjG7v7uT25kZubm7l5vYmlG/k5vZWbm5Qv5XlcmF+wXj2BN/gMqljYrgPZ2dypssHKwMAe/3DmYJgPBPcGKIBwhEU7sn8BSD2v7Zv8FN2GPf1kgoQBL+k2jwWFaACVIAKPEQBguCHqMbfUAEqQAWowIspQBC8AfJ2TKS0HQi3QbBB3wgAh8xgh8OIyzsss3pZTNt1rKsGmVTjgUhYtDxp18tMDPiGTGAFwVr2DOGV5TEjq27DAlCLSZsAg7si2gCCfR8YrAZq2hFtgMpYkGXs5Ti6BUR6Pr6v+BgvdlPwQFTgNRW4JwiON98l4zUFwWv1AHsVAisM9i8GNNVf266vb+T6+kqurq7reHV11ZSvrzQLWG1ogh1NlUxciXXHR0dy9vFMPn78qAuAsEa0nSF+lPEYGcGAvuG5pV9ioByj4WRCuMQfuKXLLiK9Zv/z2BsVIAjmAKECVIAKUIF9V4AgeN97iOdHBagAFThwBQiCt2T7JhMpxcOlm9d0g2C3hqhjBIcXt1NZ3N7JUmOzNPU7KQsDwdWokHJcaNT6uJAylEupQvZdgL9RJrBl5pV6+oCvmxZA3mNM3HR8rCDYy3EbsoS7IG7atu1YWN8Ffbsg84Hfqrz8Q1HgESBY76UtOm0Cwfa4q6QqDfh2QWCsu7q6lIvLS7m8QLyQy8tLOb+4aNUBgpFpXFvI1EC5DF8TVPps+fjpk3wKCyAwyh8/fZRPHy3iWbMOgRsw7JC4deFR+m+cLFxLs02kQxlrb/A6CYLfYKfxlKkAFaACB6YAQfCBdTgvlwpQASrw1hQgCN7B9qExz+zs3obbrNOF2e1dbQ1hWcBWjzOC5ze3sri502V+HWLcdnMnq1wU+JajPEQrr7QtlBUEl9Hn2A6EDQIDBsdZul0ZumjDp9iYwGnTgmzhPsjrnr992b591g9dWcUOid/afcXzpQIPVuAeILhv002cMwbBze+bVoDeGgDHQDiUAXYvLs7l+/dzOT8/l+/n3y1+/y7fz0Pb9+8CG4gYzto52XH8/E5OT+SHT5/khx9/VAD8ww8/yKcfAIZ/kB8Qf/hBJuOJfX1QewQn2cH1ukjxAII32kEQBj94iL7mDwmCX1N9HpsKUAEqQAV2UYAgeBeVuA0VoAJUgAq8mgIEwTuAYOUX200hqo5cPAfBlgl8J4gNCA6Q+PpW5le3Mru+kTnKvlw15VVeyWqY67IEAEbZo5crmxzOfTmXsIWIPTnLUoGK+/b2RWTgnZ76xE2nWvbFJnM61Uzh2PLBrR9iCwjP9u0a3A59fV1c7yu/2k3CA1OBl1Sg51HT1bzpqdTHOftAsO/Ls4Fh5RBnB1t7qdnCgL7fvn2Tv759C/Ev+esvlP+q22BTU0/8qFY0jS1NHsp4lvz444+6AAb/+CMAcIihHSDYJoNzS5u8lSHs/sEtwhzZ1KTtra4kDH7Jkf0kxyIIfhIZuRMqQAWoABV4RgWy+Z//5fb/cnzGE+CuqQAVoAJUgApsUsBA8P990CJt/R/qDRC4yzmisRauZAr4ewPg28RpUveM4LlnBYeoGcJavpVVntXZwHUWsNpCNFnBcAAG+F2GiZnisraVK+3neLI2wNx0QjeA4DQbGMAGbR6REewgOIbAaXmTFzHOZZvPsG9z0AOUF39YCuwIgrc9tx4KgpHJC29x9fftKZ8HEPwNWcCAwd+/yTeA4O/f5Ps3g8T4fZ5nkmeZRv1SIIMtTdN2cnKqmb+aCQx7iBDjun59kOWS5bY05aIpB89zSxqO/ModQOuKjmFEEPzm7q3l9/9ZqvLPN3fePGEqQAWoABU4HAUIgg+nr3mlVIAKUIE3qQBBsHXbRqjSA4KtOeTXRTuofTZFZHZ9K9ObW5le38osxLSuvsA6YRz8gTFpXKjfzur22iNYfYFtKeuy+QXHIHi5XAYgbHG5BCBe6rX2WUI4xIU1ROoLnNbdI3gXD+Bt28SwuAsOp9nDb/JG40lTgfsokDyQ0ufTNgis91HP8boyguHl60+z1WKpE72tlqsQl/r8sDZrhxXEOSwhAIK/I8Ia4puVsQ7WEGUphYJbgGADwIWD4NCOl0s+UVwcMUmc18cAwZhwUpdBVI7aAIl9AswAnbUel7vMggmC7zMq92JbguC96AaeBBWgAlSACmxQgCCYw4MKUAEqQAX2WgGC4KZ7euFKAoLjjN+GBeOz6QCVQwFemtOrG4XAiHfXKN+ENot317eyvJvJcjqT1WwuyymWmawQZ2i3NhnmIpNhs4yHIkehjvJkKGVWyQIAOEBgi6EeQDDOKc7kjSGtt2OyOGThwf4BS1z2uk7gFABP6gns+3Qbij7w7O2bsobjjOG9vpF4clTgqRVIXy5F++8Cw7smvG4EwZXIcrGQxWIhy3mIi3lTDm2XFxdycX4uF+cWAX8v1CvY28/VVkLhb54HIGxR4XCIx0dH8uHsTM7OzgS2M1ia8pmcffgg46OJ5IOBFIOh5EPEwXodkFgzhg06W+awl0MkCH7qEfoq+yMIfhXZeVAqQAWoABW4hwIEwfcQi5tSASpABajAyytAENzWfA0G90Jg/M7hr0VAVm3VisW7q2uZXl5rvLu8iepNeTmby2q+qJdy1pS9PRsNJJuMJDtqljwqo72UCAQvlzUUbuDwMnyubSCm9u8MZW+DVQTgL2Avlq4ysobT33ftL/YhBmBO6w6fu2BwfI4vf2fwiFRgDxSwR0nrb1M9hcFdcNhBcLyfOiO4EpnPZjKfz2WBOJvLYj63NpRnc5nPZ3J1cSmAwfFycXEhV1EbHooOfou8qMsDhcBWx4slTBj34fSDnMCL/AR+5MGCJtQBgovhSIrR0BYv43kysnYFxYC/hT3b6iXUcTxA4rU/ZgTvwSC/3ykQBN9PL25NBagAFaACL68AQfDLa84jUgEqQAWowD0UIAheF6sFWiIQnLbXFhBVAMIaA1IJ5buLK7kFCL64krsQby+v5O4CYNjiarGQcrGUcrlK4lLKxUrK5VIyAJDjseRhKY7Gkp+MRWNoK0VksVwYAEZWXw2DkdkHMLyoYXUKXqGCtwHOAvRuWgB1N+3Ds4SxHfaD2FfuAsoOgT3eY0hzUyrwrhTYBH6brxPskjeCYP9iQbd09Fub2yhwRut8OpPZdBqWuDyt111dXsr15aUgAgqjfOltF9aOcwGcHeSFDAqDvw6BvX40mQQbmhM5OTmW4+OTpn6M+rGMjo5kMB7pUozGTXns5bEUyBQO9hEFjqXlAJxDuXPySoLgN3evEAS/uS7jCVMBKkAFDk4BguCD63JeMBWgAlTgbSlAENzdX7H9g2+xBoIDALYM4ACBEyh8e34pt4DBF5dyd27x9hwA2CLqAMDVCkupCyZqiutoyycjGZxMpDiZyOA4RK0fWfvxxKwh9LNug75a9hja4Nu56c8BLjJ3Hd7GZW8DaGlNyhRAcgyUsR4ZxQ6UvZzGTRYTvu5t3VU8WyrweAW6rGo2ZgeHlTHbrMuVQWKDvZtBMCa4nN6Fxcu3d3IXtd1cXQmWa4+XKF/KjUZbl1UiA0xGiUVhsEeHw4WMR+PaguZociSTYEeDstnQHMnoaCLDyVgGk4kMEI/GMqzLtq5AZrBOfFk0HujIEg7HLwZmHbH2RxD8+IH6wnsgCH5hwXk4KkAFqAAVuLcCBMH3low/oAJUgApQgZdUgCB4NxC8ORu4kqqMQbCB4bKsREHw9wuNNyG22y4V+hpIFpGygcraEOrI/B2eHsvg5EiGp0cyBAD+cKwRdbSXmchiMVcAPA8+n63yciErAOfIwqJlZxFsLVJvX4BggyxNdKiSTuQW17FNbC3hFhNpjD2GY3/h+BPvl7wneCwq8NoK9PmVt+0cOs4yAF9fc28QDDub21u5vbmRu5vbdvnmVm5vrf32+lpurq7l9vpKy7dXqIdyWAfsOiwGCoCHNQQeWBltOb48CPYz48aKZjyeyCTY0qCsIPgIL8CONA4Rj9GGeKQvxobIFsaxBljCsyouF3h2EQS/9rh+iuMTBD+FitwHFaACVIAKPKcCBMHPqS73TQWoABWgAo9WgCD44SBYbSBqAFy2YTDay9Lg7/cLufl2ITffz+VWY1i+nes67EOBDWa519PJmmxbtGSi4GN0eiyjDycKhEcfrIzodbWGUAgMH09kBM8DELY62h0EIzNYzz8scR1n0PLZ9MmdwoRMu9g1YL/YrmvSubSt61hp26MHOndABd6IAveFwL69Pju6QHDU5tvCAqIpN0YRuG9vAHKvbwz2AvJe34TY1LHuDrD4GmAY8TqUPd5ILplCX8BgW7wctcE6ZjiSIaxohmZHoxYyoazrAH9PjmWEl16wikA8sZdgI43HljGsXzEEGBz8yIeAwaENL7PW/pgR/EbuiuY0CYLfXJfxhKkAFaACB6cAQfDBdTkvmApQASrwthQgCO7vL/cADnzFNnQPYBQVAkcAuCyljOEwQPBf53L97Vxuvn3X8g3K3qb17wZ+49nuw6z3NvN9LoiAH+OzExl/ONU4OjuRydmpwmBvV2sIAF9M7qQw2GPTtlzahHGbFsCgbf6/rppnFJs00WR5wSoCHp/4xBvRl7iOcgx9ffI4b/P627qreLZU4OEKPBYE48jON1M4vA0E4/ml1g7B4uHaY90GP+Armd7eyvQGy43MorK23d7ouiLLZOQQeDCoy3GbZgwP4kkkh6LwtmjaAIJHpyf2IgwRL8Ba5RPNGm5b2AAAmy854DAiQfDDx+Q+/ZIgeJ96g+dCBagAFaACXQoQBHNcUAEqQAWowF4rQBC8AQQbCTb+25DPJpPOQXACfz1TGLBVs4GjrOCm3mQHY9c5PHdD5q3GwgCwZt86CA4QZPzhWMYAwApELKINGcFmCREygRUEt+vL1UqzgnFufdFBsAIlZCl3LF3gtwsEO/RF9MXhsNf7MoJjKLzXNxFPjgo8oQKPBcFrHsFJRrDnAregcKiUVakTvV1jwrcwCdzVxYVNDFfXL2V+e6vL4vZO5nco3zV1tN/dSaEZwXEmsJVrEFzbzcC2oVnM57epa0awfv1wKsPw8kvLaNP6qVlF1ODXAXAUMdlmmhHMbOAnHLUvtyuC4JfTmkeiAlSAClCBhymQzf/8r/r+PfewPfJXVIAKUAEqQAWeUAEDwf/XE+7xfeyqYcApCG5/Rt32Bm6yg90jGJPCYZI4nRzu4kruzi/lTiePa8oKguMsYC0jS7gBwWoNET6FHp3aJ9G61GX3CE4miwsTxi3DJHLL1VIBcNficNhBsFtApJO5ORjeBoOxnU34NGktaZsfZ5NFxPsYVbwKKrCbAveeKM53u4M1hIJg/b/YHsLKeJ5dXZzL1fmFLRcXcqnlcy17+/LuTlZhsfJU61qeWt1AcOMPrFA4D/XgEezAFy/CcoW/FuPyACD47INCYFu8/EGGH0MdvsExCB4No4zgoVpPwJe49UcQvNtg3LOtlt//F6nKP/fsrHg6VIAKUAEqQAUaBQiCORqoABWgAlRgrxUgCO7unk0g2FGw++uqXUQyWZyvm15ey/TqRqZX19JXboFgZN+mIDjLZDAZW9bb8ZGMdKKkaNIkQOLjIymlElg/YFmEaPVFq+4QGOtiIOx19/fdBGbjSeHSTGAHxNgGk8X54pPExW0ox5PF9ZX3+ibiyVGBJ1Zgl6xgvc/i426YKA6bgXsq/A0/qkFwsLvRelnJ5fdzuTz/LleIYbn6/l0uAYNDvby7k2o2FZlOpYqWpj4TYFeAXwDYAQBwnmu0eq7rcizFQDL1Hw9Rv44ADC4kg3XE0ZEMPn5oLcOPZ3Vdy/ANVhAMv2HPBI7KAMPFIPovtCfuMO7uxRQgCH4xqXkgKkAFqAAVeKACBMEPFI4/owJUgApQgZdRgCD4ISA4oGCdaM28cRWGRpOvOVSZ39zKDMv1nUatX4c21K9vbZI4BcCITTZw3FaMhzYh0tHYoPBkomVt0/pYqkwMBCPjN0TNAF6uBNFBr8NiQOCuMq7FbRkQ4zLgsNe7/IEdAit4gkcoJoHasnRlHKfZyC9zN/AoVGC/FLhPZnCWbOz+wO0rchAcnl1ufeMwuCzl4tt3ufz2TS41fpfL79/lIq5/+yYynUk+m0o+m0k2Q7lZrD6VgWRSKPwNADjzci4FgLB+8QDoW4go/DUADCgsoV0B8fGxDD6eSfHpTAafoggA/IPVdcK4GgI7AG7HGgQzE3i/Bvk9z4Yg+J6CcXMqQAWoABV4cQUIgl9cch6QClABKkAF7qMAQfC6Wo0fsGJN3aDd5iA4QGD9zjoAFgUqBoaxLO6mMr+dWrybyuI2xKhdoalC4MygsAPhUEbbAB6XyGobj6QYjzRqGZ88j60d51hn+JZu/2BewKtQd/DbFxeLhV6vA+A4YjKmGAy7cjEQTkEwsvTakzit+3e61UQMf9O2+4zpt7TtU/qHbeVbONjWjd6Seodxrp7BG1/tLuOmEwQ78NWdRjA4WEXAHubyr29y8ddfcqHxm1xGZWv7S4rZTIbzuQxmMxkgzucynDflAcoAwVmAwRngby4D1Ouy+Z8D+sZLFUCwtwEEFz98lPzTR42Fwl8vf5L8B2QEn6j9A7KBRwqEYwhsZTyH+Pf2FSAIfvt9yCugAlSACrx3BQiC33sP8/qoABWgAm9cAYLgpgPX4EpEf1MQ7MAz9tusYXANgkWWs5ksZ3NdFtOmvJzOZRHWKQgOWcEOgi1L2NpRKABhRwPJh0MphgMpEAGHvTwcaEZwuSplVZZSlmFCOC2Xod3gMGCv2kf0RIBdh76IvgACx+U+ABzfEvHv+/bVNyFd3P7Gb7O1098F5D3kmns5b3zAnTbSUfmQU9jxN6kCz3msHU9p3zaLJOrPDO7WsVYzXV2/qAIH9pdW+jTTF1d4Vlz8+Zcu53/8Gcp/ynlou/jzTzn/4y+FvuPFQsaLuYxCHM/bdWBXhb4Kf32xeh7qyAKuslwqRF8ylK1NYfDxseQ/fpLiR0Dfj1rOf/gk+Y8o/6Btg1MHwQ6BRwEImz8wFjxDn3tU79sQeo/nQxD8HnuV10QFqAAVeF8KEAS/r/7k1VABKkAF3p0CBMHWpZ1gbhsIjiZd8smX6qicpZLVYiGr+VJKxMWyrmt7qBudCBnBcbkGweAhheSDMJES4qBQsFG3DwaWiVxWUlaAvwA7Fq1e6vk4AAYEjkGw1xEdBHs2r2f0xhFQ2P9SIBzfJKm1RJxh7DYT7jecAmGTItLlndx9zwWBXZ41pNp3wNaGO230RD3wksd6olN+6d0kEnUr1kz2Fp9eFgP8dD9uYaMPvfDlQvRFA14gAQCf/xPA9w+50PIf1qbLH7oOAPh4uZCjxVKOEJcLOV4gNnVg11yzgj0GAOxt+pIrlzIrpMwtAgBb3QAxopwcSwbg+7dPrWhtP0j2t09SnJ6qBY1D3zh6u4NgwuCXHsxPezyC4KfVk3ujAlSAClCBp1eAIPjpNeUeqQAVoAJU4AkVIAg2MR8Dgu33PgNTA2cUzC5Xmo1brlZSrVZSLq2s9bBOT8ASf0MhgGEnFsEiQq0TwqLemoXVvd3Pw20pytizOJQ9I3g+nysI9uggGHX83iZe6l9iELxpOLrdg0881zUZXAyC9ZJNiLX4hMP+VXf13CC4Bbo2Haw3bTSW56kzdbdd/VMf71W7+mEH75Go3byDjh2btLzM/UVW5HGOF0bnv/9TvgP+/vOf8v33JKL99z/keDGXk9VKTldLOV0u5QQxlBFRH1QiuUJgXwCCrVxIphGwd4UlAGCUS20zOIwoJyci/wLgi+VHEUSt/yjZv1i9+HAaIPBYRuMUCI8VEscguHWPPKyX+KtXUoAg+JWE52GpABWgAlRgZwUIgneWihtSASpABajAayhAENwDgY2q1n8N6G33UpqT51YRtpVPIieaqesZeBrjekQlnAUbGQ7HCo21VYREfsL623bWrGfo6ukH708/a88IBvD1xYGw17EtILBm0vXEbX6bOIcuoLsN+trlNDAwLr/G/fHUx9yG757yeOnkYZ373m2jJzytbQoQBHe/lYqfRcnDqa934BWT/KWTWsYTXKIMEPz96+/yHTC4K34FHP5d4e9ZuZKz1SrEpXxEPWobVJXCXpyFweBKMNwcDKO9zDIDwZLLMiusnKEcADHA8OmpCIBvvfxN5O+h/ve/aXvx4YMMawBs4Hc4Ghsc1vbxmkcwR9oT3tYvuCuC4BcUm4eiAlSAClCBBylAEPwg2fgjKkAFqAAVeCkFCIJ3AcEGrxystvum6/PspC2wLwMPSmbbVCclEnE9Wdf67Fv3st7iO+9CbsgIjiFwFwwGLIohMMq+OBjeBoLT8bsN6Hat3/abl7pHnuo42xDoUx2n3k+1zeW3NTC3HP4psNmuCjzFsZ5czeff4UZ5wjOly66m68x0uw4do+xfbBKD4QYEf5Vvv/1uIPjr7/INsa5/1fqH5VI+laV8rFYKgD+WpXwqV7qgjDaY1eRhDGZ12eGwrQMIXioEjhZpYDDaFQQr8AUA7l7ysw91RvC6PYQB4b5n1oGOtucfz890BILgZxKWu6UCVIAKUIEnUyCb//lvd/1X75MdlDuiAlSAClABKrCrAgaC/8Oum7/b7fqtIZIPslvVprKppKAhAjgqYtcBNwHhXuT7cBCcZgJ7vQsEOwB2QLwLCN4V5PZtt+vv931QbvqH4EP+kdgMkw2/jlbtDLp22nCnjXq65D5X+5jj7PuISM5viyztCSnt4WEvpfyFU/RyKcqmX39JlDVfJTgEjuwhsF/NCFbo6zD4q9a/fbXo7R9WyAA2+PuxMvALMPxJwTDqZQDBleJoywr2jGBra4PgrIHBMRiWTMoPp5L9/V9E/v4vkv3jb62y/OPvkv39b5KfnenXCwP9imEkgxFsbZqok8UVNlnc5r/7jNFmT8/1rIq/rNh25oeyfvn930lV/nkol8vrpAJUgApQgTeoAEHwG+w0njIVoAJU4JAUIAi23u4GwR2tGzLyuqduikZTR0qxfpnfxbzqtm1A7P4guA8Au1+wewSnWcAxDN4FBO9yHx0qBF4fK9v62dVsj8nOX3UM267tklccHd3Vd07Wrv9/19Puv8s2DJN77XyX4fYk22yaHPFJDpDuxO1dNJs3YGCFwFZ3C5r6SeAe263OsbUOkOunXs2QbTRUqzJAX4BgwN8YBFsd7R9WAMAGfw0EAwIHIBzqyAh2KwjNCFb4GyCwDp1KSjEAvFD4G2cHN+UqgOAM0PcfgMFYAID/RbKfrK04O5MBQPDaYvY2aMfEmvs5onYfNc8FnHc/g9ffkiD49fuAZ0AFqAAVoAKbFSAI5gihAlSAClCBvVaAILjdPa3M3i46nMDcNBN4ez6ZkZduIBH5Au80apq9bAd9tsN4srh0wrguEJx6BN8nI7jrEnYFGbtHDBvYAAAgAElEQVRut5NMr7jR5pzxbScGVGZ/Tan7N/X6Dl9Y/4WPka5z6j+TjW8pwrlFv+4lbdvvjL4r26bSS6x/cfiLiwqSWUaw+Y3rErzH67rR4NAXAdIrDHZgHzpF2xJrGv1VNCI0I7iBwAaDf4ugsIPgkBEM6BuD4ApZwtaGyeJqABzGsFtFaHYwPIIVBGctELyogbBBYgXB//i75P/4h+QAwD+hDAD8d8l/+ofkqJ99kMEAwHcghcahWkEUIToIjsfKQ6Cwj4PXfj699vFf4p7rOwZB8Guqz2NTASpABajALgoQBO+iErehAlSAClCBV1OAIHhd+r6J4bohSv2hdr2jTaBtDT5oRvBDkMRDfiP66XfqC4wMYc8SRowzggGCuyaM2zUj+CHA4iG/ebUbaMOBu92j2z+4Lx5d7/UIAt53ZzuLdk8Y3FDJ6AiPObmHjfWdL2/Lhi8OgROpGvBb6iSTDQAupXTPX4W5yPptg2DL2m7aAy1efxEVJMb+Ffz+GgHgX38LcPg3+f4rQPBvISM4ZAFXVZMRDBCMuoLgJvvXwa9OHhdNIleKhIzgNhBe1JnCmcjZB4PAAL4Kfv8hhdd//snqZx+kAPgdDBQIe9nq1o6M4K1/EVTfum20wWs8s17jmPfR5Lm2JQh+LmW5XypABagAFXgqBQiCn0pJ7ocKUAEqQAWeRQGC4FTWiMK0kufq9LzkB+GT6rRVwUrzm825uxu6NmZg9antDsbqLQNs9sniYvCblh0ExwA4hcFFB1R5CjDxFPt4lhvlnjvdCQI/go32ZQhvHBnx8ZINt1lV9BuQ7Dqye9PrLXN1pyG900b37KnNm78oBHbbh45HUlmVBoBLh79pvdL3SdZPmdh9hJi2xXKb7gaLw/+rSvnm4BfxV2QDhxi1mzVEA30/CjKBK0H8WFVqE7GeERx8goM/MODwSrN/kRGciWcCIxoItigfzqT4OQDgn34K5Z+kAAD+GfWfNCMYHsAKgIsigF/Ui9BeSJ6nIPgRN2DPsHns86tvvB3CZJq73rgEwbsqxe2oABWgAlTgtRQgCH4t5XlcKkAFqAAV2EkBgmCXqQMK1E1Rjm9rs/Zv2pzW0No6unoMzMJkTzt1a72RZwR6Q2wNkWYCOxDGtp4J3AeDAVseCz3iK3nKfd1Poafdus8nOu22TYmHfV3cjBzbIq37lXSi2c6dJi8x1oZm2hCyTdck2wUGbwLB4Wp2ujV22ujJOvUlQPC2Y7QAsIJgQOBSSs0ORjQojHsoBsFaDiC4XodtAvQ1VtyuYz8Kgn/9NURkB0cgGGD411/lg04SB+Br2b8fJSqHdvUI1kniIgAc6moZUYmCYIW+AQQvRAIQbuCwgeCfZBCgb/Hzz1L8FOqfrVx8PNOMXzyX4tgqKwi+5wO0nlSve0g91uN8W9+nR02P916em/e5YQmC76MWt6UCVIAKUIHXUIAg+DVU5zGpABWgAlRgZwUIgu8HghuO0I38zKJ1E2zYBZq1EGmrL3XPO7KMFALjp10g2IFwHwhO7SF08qXBYPcx9iDri513v1cb3i8TOAaxuwHONBO4KzN4bU+tNxTRS42dlOuGwTWIbtJJdW/9V7GGwjuOvl+ZwX2Q7r7wbieZ+zYKWcKAvQZ8LaZ1BcGtTGDLCl5vA/uFzmF9DYMNCGM/3//VYK9mAzsQ/lcHwxY1I7iGv8gEtixgRABiLEP3Ba7hrwFhtYcIbSuA3xoCAwi365oRjIngPgP8/qwLQPDgM8o/yeDzZ2s7AwjOJcsNBKOMDOAmFpLl/aMzXvOQ/n0pIEsQLEIQ/KgnCn9MBagAFaACL6AAQfALiMxDUAEqQAWowMMVIAjeQFa7qGvS1sJbAQJv5rTRR/Yt+pD24WYwuIuV5SYQHMPf1BoCZxJnBHeV+0DwSwGRh4/45/vlLtnA1m9JJm7rlLrzfK21OxM4Xme7isZYz2Bcb07PPs7+jcdie1w2HHjTC45t2cCRADu9NNgNmj+2p7uA4EMg4UPOIz4Oym3wu2rB4LJcWUZwCwTnLRDs6xQO58E6wmFwqNu9W8k3hb6/yneHv6GOds0U/ldkBAcLCAe/DoVR1zYRZARbNvB6RrDB4EpWagthWcAKhFsg2KAwQPAQwBfw9/NnGSoItvrw8xeNCoJzgGAA4FwyBcEBDIf2/mfTbm/W4j55bquGdJzFx+srP2ScvcXfEAS/xV7jOVMBKkAFDkuBbP7Xv93tXxeHpQuvlgpQASpABfZEAQXBn/7DnpzNa53Ghv+pTolrUr8fCPbPsLdcp6UVb/y7T2ZwvCMApRQCL5fLVlvsEdwHhJ/LI3jbde/z+t5s4NBZPlas2obBzbAKewkbx/m7MSLuLjfqNInpPWOppxnHc0sBz++tsbJmmOKvB/oGiLu+63uA4D3yC34sCL7P7zcBZpscrp0JbGAYALixhnBv4Br6phnCqDv0BRzNMsmTuoNgZAMbCDYg3Cr/+puchoxgzwA+i0AwysgIxjcD/SDYbCMcBM8VBBv4ndcwWGSOcw4gePjlswLheBl9+aJ1gGBAYF30uppy3G53CPSMnyT3+081t+F4rmfRLnYTvs0hvnhbnv87qco/n0t+7pcKUAEqQAWowKMVIAh+tITcARWgAlSACjynAgTBBgZ6/zpSb9egTUS+2nsyrBb/JV/SJ4cN227hErsyjBg4+oEcBAP+OgD2stexLTJ+3QKiKxIEr4+YThDswBcwT4eaRR9DBvkMTDVlb2tig1/jrOAwEtRRoT3W2pO7xVnoAeX6QKyHZ/SSwjNFA0hsJh5zOwH8qAMGh6b1ieX6BnTcHt0nW9+DbN3gSR6Zu4LcTdulfWpDoN2v6cl2wb3YE7j5vXkDlzZ46t00+rfBvQLi3CFpJnnmGbRotwxaPAthDXEefILP/9X8gZEJ7OXzX3+Vk9VKAHzPqlI+hHhWVa22QRVnBNsYbcCwQWJYQQD8AgQD+moZMQsRI+3jRxl9/twsXz7L2Otfvsj4C0DwR8uADiC4O5pM8b3XQGHrk9azOslOT/slzdr2vr3v4NPz9pco94z6XNgpi/6+Z7W/2xME72/f8MyoABWgAlTAFMjmf/3X93vNTOWoABWgAlSACrygAgaC//0LHnEfD7UdBK8D3i4QuP3aIu4WNu6AWvcBwUof2sftAhS+BTyCscTwN66jjN8DBMcw2OseCYK7+zqFwWugV7MRA3SqRCFe5ROAlcECAJOBJeW2LUQHDLZ5v2pAG2f11lm8YeIwnyCsAbxh0jCfXCwDFAScCvYCHfWGPa1bnaRZwzubWrukGznvy0DgPqiXwsK+ey2GvT6Zm0e3evBtdvnsX8eVZ5bX2eQGgFsZ5u20c/1N+JmqC9hrvrnrC/x1oS4gMJaLEM9//Vq3efvxaiUfqlJOpdToy6mCYatjajb1BK4M+mLfbhPhQBggeCaZzBAVBod6VM4+nsnk82cZA/p+/iyTAIK1/Msv2jY8OxOJx2xtfxHGsPoDZwmEX3/hEmf7boKz2wB/18uBPjsJB8Gbot7ZWyDx9v/1eR9bLM//V2YEv4+u5FVQASpABd6tAgTB77ZreWFUgApQgfehAEFwB0mNurYBMGl/9znCbh4XLUjWx7Q2cem+3cdWAkn2aW1DELxGHQY7AI7rKOMPoDeGv3EdZYLg/n6ORwaArmdttuFRyOZ04AtAHz73L1elrMqVILoFQMNI48Fhn9fbXxVAkWf8GvhyOOxguM4+rCcLi4FvyPgNWaNNxmiAhnUGqcG15pza2bxtEPyAfIhe1vtyEFgV7THi3pQJmmZ6o/9wT8UTvMXlWsNtkK+eR689oV6cDBq/YGjKTbY5iDAgcBFPopbnUvjEaiGb9uLXrwqBNf4WlbVu7UerpQD6nlSrVjytVnICQKwgOMoADtnBDQw2KAw7CEDgKWBwZhB4GqCwt+cfP8rRl88Kg4++fNEIGIyy1mEZAWsInQQvjM1ofOuLjzBRnEF4s9pIy7VmAbqmmbpx3beN4X4K+Hf5F4JaWLiVRYhpW1/G8KHaQxAE7zKyuA0VoAJUgAq8pgIEwa+pPo9NBagAFaACWxUgCDaI1s9XY8Iab3kfwNXxGX1D0dYP3bHrnY7m9gJGsSz7LSqjGIMpB1QOgn0dtnPw69AXUDgu22fk7b9D+0R5281VwyLP8K2zfwOIChA4BfGr1VLh4Wpp2dsl4LwOoZ5MYB+/6uELGBaydON6KNvn8xH8BfRVwOu2DwH6BjhYaOZoEbJIC80kxThog2CcW+0LkZihbFOpY30n731ZCOxntQkGp9DXbjXrI4eCffeYt6cZqDHca6C9ZYP2L6Z/Yx9hWeY6/jDGwvjD+EFf6n2sfeplZAlbGSPn8revcvnr7wqBL3/9qnXAX29HnKwWCoGPsZQGhOt6KBeJNQQyg1N7CIBgQGDA32kWIupZ0+4g+PjLFzkGAP5sEfWjX77I8ecvMvx4VntbGxAO94HHkO1uED71XG7q3h/bsnSbyfviifza5V1GfldmdtwW32vbgPAux3sP2xAEv4de5DVQASpABd63AgTB77t/eXVUgApQgTevAEFwA9jSzgxIp27uSRC81xjYCWdFG9UAeCsJts+eawCcQOD0U/W+DEUAKs9Qc/DbFQmCt3e7ZQKv2zykEMltOlbBt9kj2hUKL5GlnWQC12Ok7Q3rEEyhkUPhCIapR2zsDau2D8EKAhF1ZI0WgL4BFKJcQ0Mrwzpi3SfYslV3GuOb5Fv3T9ku9jNtsQ0EpzA4rqeA3/qzsWZxG5Zt0NHhfdxvljXa9Bu6WLNTPcNcgSfqzSRzODeHwEUxkIH3qUZ70YNjOPC9Agj+7Xe5+u13bbv6FdHKk9VSjqqlHJcrjUelQeG4Ta0hOmFwsIioKllkmdyJyF2Av4ioAwp7e/HxTKHviS6fNQIEa/0Xax/BGsLTo2vP3TAYw72AOwUT7PU9+7zdM3K9X9I62jftwyF/PCT7XpL5i5U02v3XvHTpfEEQZS4/0/Dfy90SBO9lt/CkqAAVoAJUIFKAIJjDgQpQASpABfZaAYLgbSDY1rcwXAeU3RV+7bRd2GjtMJ0wODIHiCahWoPCYV2XT2nqYYorjkFEF6wgCN5+W3tWaBc0MkBXqQXEcrEwz+bFQhZaXshygcn8rA4w3PzF4DeUQ7awot8st4xgh2F1Ofb77fKHbdoUFg4aOFjAL9phYWi3/eOs2kYQdTbydnk6tmiyih/082f40S4guG350WQEp17cXb7cGBtdoDGGw42vL/okZGjHlg6F9a2OM7cYUTsKsxdxmxFkDBsANuirMe5b1LNcwe/VVwPA1wqC/2lt0TJeLWRSGgxGnIQIIOzl2hoieASv+QVXIotM5DbA39sa/orUZdglfPwop18+y+mXL9ES6r/8outGH89sLEZj0sGwQVTkIleyUrsVg8FxtrbXPSO4y7IhtnDo+m26z43vOgK09mdr+gVG/PKt60WB3nnxff4MY39fd0kQvK89w/OiAlSAClABV4AgmGOBClABKkAF9loBguDtILjl+Zr2ZgJnt4HeaGqtZE/RjrINZhWt47WP1gJS/mm4ZqUGm4iorSuTMfbIdBDc9elyag1Q/6PnwGav33ZjxyC45RObwKjFHMB3rtB3MbdoUHguum65UIy1EQb7ZFJq/dBA3wYIN16k1qcOFdetH9QGZGCg0MoW47JNJFf3fJMF7BPSbRNnU97wtpto676fboOHgGC/jxz8GtxfBsjfjrEVQQyE03ILzHsmr0L5YOmQ5QFsIuO4yTxWMBwWvHxo4G/oU+/jYmjr8lyuf/unXH8FBP5nqwwg7O2j1VzG5TIsC4W/43LRtFULqa0hahCMDOFmwrisEplLJrcKgw3+aqzbbF3x8aN8+PLFll8QP9f1s3/zi5Y1I1jpaP3/Qt0GE+4efDABCLxuxWJw2O/RGAL7888hsK9b30cDl33dLqMw9V53C554Us54LOjVddiE7HKs97INQfB76UleBxWgAlTg/SpAEPx++5ZXRgWoABV4FwoQBDsmaHdnG7ulJhEGFlq8qsVx+0nWdsalRpobXItjl4AeEIzMwOBHa/YEkWdo5GHqVxzDrq6MuD4Ykt4A9AhOxhC0rzMyw2RwCuVCViLWrVYyn88UAM/DspjPtOxtiAaA0rGaZAfXXr8JCI7AsGWXGjxsYHCoh4nEFEINh81kgV6u24ZqDeET0Bl6i3ywN74Q2H4HPN5b4mkfzV0wOLVaSbOCPTsUEFj7MmR7pzHOCO7NQvWJGzVTex3Kow39YZ7SyCR3j+lgLaJtBiqHmgHsfWtxWNcBggu5UeD7h8abr7YACmv5tz/k+us/Zbiay6hcbFiWDQiGN7ED4AQKY0K4m0zkJsBfxJsAhT0CBJ99+Sxnv3yRsy9fNH4M8eyXX7Q+OTtLnpnrr07QR5smyoRu3h/bvHu7bD7SNh+Fm56L8YScfeVtGeOH9twlCH7a5xv3RgWoABWgAk+vAEHw02vKPVIBKkAFqMATKkAQvAkEI5O2gbLIDHb0psA0IVYRCjNwl/RT/RH9hi/ga+S8jZfphusguGXzEAHhGAan4KCrHn8GHZfT7LT4Eg8NSGy7DWvwFCZ968rU1ExRAOCZwd8aCs8cDltsuno9M7jOedQs3a6M4FwkwOBmkjDPCk79f3MZDIYyBPQdWozL3qbjIHyKX98HUTZw/1jYNrA7bpxtQj/z+k0guMtqxTPBPQs4BsFe9hiDx/Q+83utzhrtgvMD9BNAcG4AGLYi7jUdoDAsRmAvgmMh63eI36CPW9HaFQQDAn/9p9zWMNjq3g4YDBA8LLEYDEZ0OKzlciFqDREBYJ0orhMEZ3KtQNggMGJcH3z8KB8BfwMAjuOnX37R9hoEdz2vQ5vfj10Q1208dgHB6Cffvi/iGJv+/P5A39b3GKB86OM4EgS3lSQIfuYHHndPBagAFaACj1aAIPjREnIHVIAKUAEq8JwKEAR3g2C3U9DJvkJWbdNmVgsOwOrY8kwN2Dd4qZp/q/mqNhN5Wbn528F8eG2Ttkdwvx9tmDwK5514S3bVd5kwiRDYFOi1DyhLWQTvX/X9jcstD2CzgjCvYMR5iAB41mZvIOrXEGtjBq8ofHI4/fg+miDOUol14JkfbW4TUTVLoXYSXgfsHQ1HMhyFxcsaAYZHmlHc9Yl63RbGe/ezawsM3oEVP+czMd13Hwje5LeN38TWEF32EGjr9aSNgL55Ngef5sSiwyEx+m8NBEdQGGPIMoIdAiOzOIXBQxnkhWb8euZvkw1smcCWLbyeEQybiFGJLGFEWEQsBJ7AsH/IMfo0RnWdSE4EGcHXAMAKgTO5DtnBCoMDGB58+iifvjQg+NOXzzUU/vRvvui6MTKC3QIn3JM2d6a9vlNbCM3Q7/YHjv19t3nyYnykfsBdnsHxsyH96sLXaUZ29MIlhcKoEwQTBL/k847HogJUgApQgccrkM3/+m+2zvP9+MNwD1SAClABKkAFHqZAlv9NBp/+/cN+/G5+1f6f6hr8YkIhndQrxMrLlbY5xHXIqx/I11mRVs5DlqZ+Sg8QFyBsUwe0iyHfRiysK9c5mbW0ILADjzCBlK/DtfV5kaZZwH2gL50o7hAzgfvgr8Na8yMtg+fvutWD2j8A+M4XUq6QrbnUiKxhrdcLwNWyBYI1Lz1YfOgK/T8zKwEOttFk8NfrXs50HMaZw+vlwXAko/FIRqOxLkONaPPyuJ5MEPvCWNZxHuKmrPH1R0YH9d0jELzJIzidZDEFw/FkcenEcV6PPYK77j88L9zKo5lAbCB55A+MCeCgfZwNXE9AGLKBzfZg1Ql/FT4qIB7IIB/IVbCCAPCFJURaVxC8hEfwQsa1N7BNHjeuDAIDDOf6ssyeV1koA/42bSLTGgAHGKzZwCiHzOAsE2QEA/Y6AEY0MPxZkBGM+uTsg06+WFvhAPqW7o9uEzPGNjn+hUTahw6TfZym/e/1+HnaV07tQhz+xu1dEDhtiz3Z+57J7+Z/ine4EMsI/muHLbkJFaACVIAKUIHXUYAg+HV051GpABWgAlRgRwUIgtchrH5CXJay9ImWwgzzWg9lxCbL19CGZ/rGWZEKyepsy0wnYwI0a9rNa7VCylznX9zeJmRpTYFEOMd6kihvC2DYQXCcERpPhLRL9lkMfg8JAm+CvzWXrfvQ/Ehh+TCbTWU2ncocMdS1PJ3qhHBSrqSqSpFqZYtO6oeyt1lWuoOkUGiMSuqsR/NFtUzITEova3TPVMsMxlJnEIeMYe3LLNOM39F4ouB3NEKcyBhlbZsoHAY0VI9h9RxuZxdrW7Ci2PEx1N5sjyYd7OvzPggct3vWaNfEYvUEblGGvr8kqp8fQUOHwQqEuzyekZ0tmWWRqy1Ed8Qzoc4IVgsCA8BxG6whbFK4f2q8+u13BcFWBhT+XeN4BfBrIBgREBgTxmk5xAb62ssKA8LW1V5WEFzDX2QB51b39iyX4cezCAQbBDYY/Fl++MXK4wCCm5dhgMD24k6BcLDJwc0R30uWaJ+0KUQOX4Ik0W0/Wvvo+H0KgeOXBPE+YuiLly2oe/Ry+kxW/ZIJ4x50n73RHxEEv9GO42lTASpABQ5IAYLgA+psXioVoAJU4C0qQBDcDYIBfdXjM0Srr2QZJl5alqsIBPvkXAbXNEuyzvzNpdBJuBADyNGyt+HD6eivRXe74HA/DAbw6INODoZxJIfANmFYA/Hieh9scADh69/imH/IOW/KDG32Z5+g+x+ye6d3dzKd3spM411dt/Y7WcymkmWVfTYPD9UMLxgQrQ6ci7Ie3zN/A/i1xODgXO2fvodk4VLrypTDZ/FWb8wl4sxhzyC2CEuI8fhIxhOHwF62iHWwj2jGtPsMY0zbxHOIyFJ90F/rZw/cx4MOvP6jh4DgLhjcZdmCe7W+z6zQa7cR23jYhH8xfFfzhTYAVpuRNhTGM6D2f3YIPBy1gDD6DqD38rff5TKAX41Jfbyay1G5lCOFvhatvtAIGOwZwfEsbvH7LpRrEJzlAf6ux4GCYAPAPwQArPVfPssPgMK/fJbJ6Wnz9UaYjLH+mkPrttgLkPh5mzq9r9s+pDYQup+ev/jFWDoOHADH7Q6CNeM+AsFxvevlXPp8fqLh/iZ2QxD8JrqJJ0kFqAAVOGgFCIIPuvt58VSAClCB/VeAIBh9tG4NsVgsZbFcyBwwGIvWrU19X5erYPXgENiiW0H45/cDQLEiF4uFDACAvTywcoq6bB64dQjcbJeUwqYADHUWMyaOArxGhnAoO3gCWGg+Mw/gLkBhh8G17UWAUzF48PL+j+6nOcNdIHCzjWfuito83N3etJZbr9/davt8eidFIVLkIoMcGeNetuiLgWCfvNDLBojNKkJkpZmPIiv/LB5l/Ty+WVdnCevvAhwOgNhAcSXD4VjGk2OZTAB+j2R8FJUnx9qGrGEb04MwrsP4Hlhdx1Hmtifd/eAjfA31drLf1wHCXX0fZ3tusgiIMz/jcpod2nxBEMHgBAzriyXNELavCVpl6CwSQDA8ph0AN2U8tzQjOAa/cVZwKGMyOUDgCwW/BoObugPi3zUj+Lha6gLwe1ytorK1ww5C/9bnN6zbAIKRBVxnAudRWbODcxl8OpMfPocMYM8E/vJznREMODwGCNavIVayWpXRC7FQLmGxghcsEWzXrzPa8B2n22XpkbZt9McO+9QvS8KXGF0vAtDmWb8OfrtinF2fvoiL60/ztNv/vRAE738f8QypABWgAoeuAEHwoY8AXj8VoAJUYM8VIAheB8Hwj5zPFzJfLAQTOiGmC2CwQYQAZyKP1LotzwRgZTAobAEIHhQy1BjaQQHXGFdETpJ1dbVax8IKghVSBwjcUQY4aEB0A+1wPj7xlHsAxzDYh3FX254P8Ued3n0hsLEv6z/4tN7cXMvtzZXc3lzLzbVFLYe22fRWhkUuw0Emw0EuI8S6bm2DIgsZwQH8+qRYDoYDJF4iI1yzwkPsqJtvagSLdSJEZEGanyqW4WgiE4W/xzI5OtGyguGoDVnDNrajpR7XmNgM1hEh272D4W7Mdd/IfF8OCG/q+xTsdmV/xsBYR0Vi7+H19J7SK/TM1Y4s4a7MYezaJhoMEw7ihVULCC8UkLofMKJnBw8HI83wVouIopCLXw0Eb1qOFASv5ERh8EpOyqWcBBjs7Q6C4yz5mg2HAVCD4ACAFQgnZXgE//DlZ4XBGmEJARD8+bP8qFnBBoLxtcZKv9oADLYvOPAyxl6GrXRstydJtK8yUpscPPN90a9COurpfrrqXZnE6aRyMQhW+5WQGYzo9dRzuwsGP+oh98Z+TBD8xjqMp0sFqAAVOEAFCIIPsNN5yVSAClCBt6QAQXAHCC5Lmc0XMpvPdUIvRFsWMg9lgGGbIMs9f4uQredZe9au4Hc4kCFmh1cgHMrDQttQb1uidiEymwishrFJydekE1I5FI6jg+AWwIthnnq/GsDr8wKmL/A61NNc2gCBPQIg3VxdyvX15Vq8vrqUm+tLmd7dyHhYyHhURDGvyyOsG+YKsWqwGCa+Sn1IAfqWqyosyISsBHB4Gdo1U9LhsE6A6MDYfFStXioIPjoGAD6Ro6NTmdRla0NdJ5HDWK6zSm0sWx1jfNiAYB1MzVOxGeHtnOB6k62sd+sGT/II7ssGdqjblQ2cestu8tNurQvwtyVVbGMQgeFwc5rHc/gdzjUGwRh7TX2pgBjZsgp7A/RFdnBah6UHAPD5b1/lPMDg8wCG4zaA4FMFwQaDEVE/DUAYdXelDq4mjX918K7Gqd+pF3AhV7ll/147BNZ6ofVhDYIbCPzDZ5R/lh/VLuJnmZyeKPi1rzXsiw2z8Wnq6Jv4Swj/SiNuQ5/gGZ8u+kIwtKPsX050fVnhbZu8oR0SOwgG9HXwm0bsz5/Hay8Noi82nmTQv4GdEAS/gU7iKVIBKlYSokkAACAASURBVEAFDlwBguADHwC8fCpABajAvitAEKxYp9VN+I/06Wwu0zkm+ppZGZN8zS2iDkCcZ+axa59rY7HP4bUt1EcKx2wZAcAgJm0N1+2DwM7RumFwCoINAhkAScsACTGwa8G7APEcPHSNXULgbRC4mdQNE8FdXV7I9eW5xqsoatvVhUxvb2QyHsiRL5NBXff2yWigEBiwFpPKpUDYIfFyWcoC0HdpQHihsQwRoNDqS53wsL88Gh/J5PhUjuIFUDiqY9I4hVg6psOkY14OEVCx9Zf5ndY3MWJAm1s579YNnuSxuysI7gPCDu82TsAYAeD4pLuuMFWtnWlbhXvdsoJhBeHZwQ6FASZ1cjjtn+ANrH1nk5RhKfKBQuDvgMG/GgzW+q8NHP7+61fNAFbwGy0fkjp8r92X2icxVGuSaBLDuxb8NfB7nRVNVnBe1CD4R4e/IQIGIyMY7WOA4Mi+x8t1hDVGWVkGe5y5nrwEw/PNJnTsXwCE/UWaf0URv1jzthgE+1ca/rLO10HzFAJ73WNqDdEHhZ9k0L+BnRAEv4FO4ilSASpABQ5cAYLgAx8AvHwqQAWowL4rQBDcDYLvpgC+U0G8A/ydTkNEfSqz2dzArwNgLwc47O0AZaORQWArIw5CtLLB1QTzKAnq8gleh8GeGQi40PVJc/x5M44Vz1TvIDhu2wSC9308P+X5bQKB2jtK4uJM4HYZIPjy/LtcXnQsoX16ey3HR0M5ngzlBPFoJCcTi2hH+WgybEPgYONQBTCsILg08GsLMiO9HLUtAihW72jbTmOoa0blqhSA4OOTDwZ+Tz7I8fGHKAIQf5DJ+EiGOpYxyZWBxXZ5qFmT7b9KIkeT3q7a7WXD88PgtP/jejzxV5f/q2+bWgaoj3hkR7B2rTHdjRQy+G8ezvEkgeYKYi8IFPiGTGCHv3GbguAAfjUrOIHAA1hEFIVCYMDe7wqADQqn9ZPVQj5IKYC/toSyNHVkBOP8HP6qBUl4qnl56iA4BwQuzC/YywEKDz99lB8//6TAV7OAAYBD+W+hDhDcWDjEdg5NGffJ2vPOs9hVC/saAs/6TQsgcbyfvvImix5fF4NggN+JTsZo2cF9ILgrK/gpn3v7vi+C4H3vIZ4fFaACVIAKEARzDFABKkAFqMBeK0AQ3AOCFf4CBrcXA8SWHWwTw1n2r/sC1zG0KfRtweC4bmW3hjBv0PZwidsc+KpHZNhMS/p/mfpiGvgJk9qFzGCHQfhsGn8x9O0qEwSbuLuB4C4gbGNqMUdGMLKBz+UyxKuLODv4XACCLRu4kKNJlBmMtkmh6yajwiaKc+gc2UR4O+J8UcocMFcjwOBqLap1RLCFQBlWEHUM/sKjyZFCYAfAWlYwDCBs7eOQEdwaP3W2qVlErGUE4/x34LdvAQQ7/I0nA0snBsMocOibAuC4vb7tE/sH9wq2PnbgG/tEN21lVbYnidMvAprJ4lbLxiO49gaOoXDoO2QENwC4GwIjQ/h4tZRTKTUjGBD4VAEw6k0ZHsH2qiRMShjGb5MRXAkyguEJfJUXtRUEsoLdFgJQGNYQCoLVJziA4FAGCFZriJMTs4UIz746Ozj4JMMvGbC8ztyFv3X4AqJpsxd7u2YEx9nAXo7bYj/gvjKOHfsCp5PH6X2ECUU7vKK9rfbi3ut/aTzdyREEP52W3BMVoAJUgAo8jwIEwc+jK/dKBagAFaACT6QAQXA3CHYLCI9mETGTabCHAAjOJNdJnYzEAgZ7GdHqNQhWIIz/6Pfs4FCPQLACIbf9DIC3gUQGex0C+7GwvbfXIDiyhIjBMLIFcQCC4N1unvuBYBtHsU/wEtYQVxdyjeXyUmNTR3vwCB7lMsEyDFHr8A22NsSwY/+wPiSLe8a44TYFwYC/unjZ4iy0wQe4LH2yOERRb2CdQK40YIeM4CYb2LKCGxiM+qmMRpPII9h8rw0wBq/g1CM4ZLe/JxAcf/rvnq/ehrqD4E0QuLaNCDd/DfyCR7dDcc1Abk0SGOrBL9qOH+AvJosEFNXJ0xqf3DL1CI78ggfBLxjwXkFwnA0Mv2DPEA7ZwUewhlAQXMqJwl+HwE09izyz44nyHGrjkm2yOLOE0EniFAibV7DXRx/PagDcygj+/LP8TSeO+0lBsPoCR9fb8gteGgguijApZlFIEWwi4skz+zyCY8/gLo9g9GPqG9w1gWBqI4Lf1L7aEZiO27peJsRjKp48brcn29veiiD4bfcfz54KUAEqcAgKZPO//ts+I7RDuH5eIxWgAlSACuy5AgaC/889P8vnPr1uj2D3BLY4t0yxUIZHcIXpkALZ0nLI023KDoId+nbHOsM3QN0WEPa2TNFyOzMsriMjuFwFf9A0M848gwEwUmsIZgT3j61dQXADgOMsYvNsxYRw11dXGtfK11cyu7uR0SCT8VDacYCxIzJGHNg5GvSvQga4t/moEwO+cwPBddRygMHzlYLesrKx6uUyjGO0A1+Ox8cKe9sw2CwhrA0geBz8VgF+bRLEAbIso3KTqRhND/dGM4LTsZBOBBZ7wPo667O2FUQf1NPtkPWpXxKEcqjrK4aybIHgGjKqLQgm+wMItgnSAH/1HDQCCFsZ2zST+4VJ/erJ/lC37NPaBiL4BNdgOLKIOCoxSVwpJ1LJiRj81bJG1CuBR7BmM7vdhflY2CuBYKsylUxu1ArCwG8MgbU9y0VBcGwJ0bKG+KyQ2CaLs+sGEDYQbmDY25rJ4szPXQFwAnChfWMxsei02sH6tB+9n+P+di9vu9zGOzwub5psLl6XWow4dE4zy5/7fyn3Yf/L8/9NqvKvfTgVngMVoAJUgApQgU4FCII5MKgAFaACVGCvFSAI1v9Mb/URgAGAL3yAFfyiHNVRns8X5ncZwJpPiqRR22yvlhFsE8RZuWjawromy9eyez0ZuAHEAQxF4FehUb3kCpEMBJsthGbG6aRRBoXxmTjK4HAKf0fNBFEpDKY1hA2H3UFwe1v/HTS/ub6W25srubm5ktvra4s313JzbXE2vZFhITIsKl1GIcb1QQGoFkAwhgdeCoSocDjUAX99mc6XdRnZwN4O2ItXClUGTNcs2InXx5PjGvjWE8QpGHZriFMdP/CTbWVYYhIubbPFQHD73norGcGb/IExNnzSrz4fWKzHPlKA5xnAqU9wXQ/wV+sBIuN45gNtMLiVaRrqmmkK4KtLAMGrlSAL2Ov4PWCvZm5rDFncoW0wHKidB0AwJolrAHDkFYzs4N++yqRcyXFVyXEAwSgDBB9LWbfnlb0SM3PjsIS6ZgtXlWYEKwAOELguR/VhlBHcmjDOM4IDCG5PzuZaNBGTxXX1R57j+Rom+cyyVlZx3M+ebYw2h/x9MbY3ST19499sHQ/BTzq+p7rKu9mp7PU/RXY+OYLgnaXihlSAClABKvBKChAEv5LwPCwVoAJUgArspgBBcAKCFeICBC8U/uKTYC8jWn0u88VCP6sHXLDP6kNUMGNlQBt8Km8QOALASV2hnkLeJqKiRhMhqh+xAgtsZ5BIY25AGOsdBDv0jQGwg+FWRnAPDN4Ogh3u7ZDeudsw3MuttoHgFBank4khK/H29kZub6/l7sYi6nc3Fm9vbmQ+u5VBtpJBXjYxX8kgK6UIcZCvtJ8xTsBWDRAGABy1z2YrAQCeAgiHskWA4KVMZyuFvZIVInlhMSxZVFYQ7BnBIQPYMoFPDBAfAwSP62xKZFXmRa4QsYhiF5x6LyA4tiDoK6cguC87eC3b0yeTCzAdd5mC3gqZvwaCm3rcZtAT8NegMNZ5W6kg2UCwA2CLcRv6sobAtR2EeQUDADscnpSlHAUQfKQA2BZvQxkgGLAXXsFY8FIgq0orh7aZg2D1Cm5D4dsAiAGCFQB7JnAU1RoigODGnqPUZ2G5sixp10FBsIJ2f4nmz9FQR3vwWo8tPtLsbwfx8f2f3vsOe+NM4TRrOLZ02ASO06xh9F/chjpB8F7+TwhPigpQASpABQ5UAYLgA+14XjYVoAJU4K0oQBAcgeDANwFckPE7WwD8BiDs5YVlAwMELzG5VrT4JFzahom4qkpGAwfARQ2EDQ6H9gEyJw1AWHYnnIebsrdbxprD3wAwPGswZLM1ILjJADYA3HiHukcwJqnrywzeDIJTx6v3C4PvC4INDDXjCdpP727l7vZW7u5u5C6UpyiHtvn0TvJsKYXYkodYZFEZ7UUmBSBwHkcDwgVgcC4KfKczA76tGCAw2gB+sxzgaKBR8qFkhZV9qTOCj08iiwgA4ACCT05lOBxpdqUdG+PRMiqtrXlBkT4H3wMIxrjo9eOO/LljENwFgdEW+8q6z6yB9ca6APdsDX/dBgKg04HwWgzrAgiOfWnNwsNhcADCaulhbbBMiIGvgd8IAgc4PK4AgkUAgW3xchPzAH0BfpuygWBbSgEIvk0gcFxHeRMI/vHLZ4XEkw+nCn4VgutkiMiQDsC81qcKHuz2fA3fX9QQ1WFq6uPbVVfP5rLUrO++WN8PAeinPsJuneIWEl0RZ4nt6gntAgSO6wTBb+VfWzxPKkAFqAAVOBQFCIIPpad5nVSAClCBN6oAQXAAdxHfRCavw14AX10C/K3rAMGrSparUhZlqdGWSgCEtVyWTTZwBH41OzjUhwDBsSeofubvYNiyQD3jN/58vCmHT5pzg0UGfX0JFhGAU6FNrSFGI6lBcIdNRD8I7pv24H3C4N1AcPQiITwD3BIVn+RPp3cyvbsL8VZmSX0+m0pWzSWvFhq1XCIuJA91lAcKggEOwxLK2h7W3SkEXsrdNEQA4elS0K7rpivNBM4LQNyh5EWzZFoeaZtlBDfZv03ZwPAEGcHDYchKdxAcMtOjrHWf+DB+NL4XEOye25v8ZDeBYAfDu3jEQkfLag1ewC3YmQDhyjJ/FU7qlwleNmhZZ/8q/E2gMCZSiyeLSyFwyAgGKB6VlUwEC8CvaLSytWEpAux1CIyodhEaDQjPM1FfYGQDIwP4NmQIazYwIHEePIJ7MoJ//NyAYLvu+Jqj7GmdVM8m8NO/8CgLzr0tB5PU2zf193X4a9nXlnWcRrR55m6cwZu2pfuq+zjsE3U86zdNKGcAHzYsh/FHa4jD6GdeJRWgAlTgLStAEPyWe4/nTgWoABU4AAUIgus0zrq3AYIBeAz6LjVa3cqICoAAgVcrWSwR4/Iq1AGCHfomUUGwZQm7328THf423sDx5+OWcbm+IAOu/5N1g8K1NcQGGNwNgrfNffv+YPAuIFiZUkuapgIYNJtOZTabrsWptt/JYjYVKWciq7CUUyuXM8m0DevnMhhkBoOLXKPXtW1gbQDAugQYXNejNmT9FoOxQt9i4MtYcpS1bSzjI3gEe/bviYJfrddw+EQGw2Eri73xuY6z2dcfoG8RBHf5BeNegk2Mg2Avx234XV8mcJwt6jA4hYRexz5q2wOHwA4f3QKhNE9iwF8AT/cUrrNMAYZFwoR+PrGfxQLZwAEMF1keeQOHTOCvjSWEZQv/LqOylHEAvuMM4DdT+Fu3BRBs8DcsgJohO9jb5iIKexUEZ7ncKhBusoQVBJ+dtWwhWhYRISP46PS0mUwvwGDTwhbP2q0hr7pTNOtj+OujdpNdQ+wXHPtEx57CDm/RjynI9bq+vKsntPOJ7ZqIdRgfqY+779PbCYIP4B9rvEQqQAWoABV4MwoQBL+ZruKJUgEqQAUOUwGC4H4QvAD41U+9EQGD2+X5ciXxsuioe/YvMn/rTGCFw3ldt4zgxq8yzhD2cvPJPTI6/fN7m/XeoVIDFeKs4HY5BsGACF0WEQ8Dwbh/3hcM3hUEr8Nge5bgM/X5bCaz2Uzm85mWEeP6Yj6TanmnS7mcSrW8lUqjt90pGAb4HQbgOxjkMgQYTuItgO/dUm6nC2nKgMNNPStGMhiOZTAYSzGcrJUBgidHgMAnMonALyDwxOHwMUDwQK/Re7yOodA3Et46CPYxEQNgwN90wfouEJyC4RgCp5/7ex2/UZ9a9/uF920o123BpkDPLwWcPkArkWKACf0cAAcg7BAYUNhB8Ne2JzAsIhQCf7VJ5IYKgjMBBNaoEBjR2kaSyQAAuCylCCBYo8Lg0FaWmhFs4DcA4JAV3ADhTEYfP7ZB8M8/N57BDoI/fFgDuzYvXRv2tmwcImDsnsv4jXv3xhO5pW3o3zgr3Mtxmz5fgw97HL2M9W4xEmeWp9nmOI+u/TgExjqC4MP89xuvmgpQASpABfZTAYLg/ewXnhUVoAJUgAoEBQiC10Ew4AGsFBT8BluFVjmsmwH8KiReySyJ8wUg8VIAgIcFwF0eYrFWboFf9Qe2TOA4Uzj2D60n5YKPqHqyAg4X+kk47AiWgEawgghR25aYNClkBNfZwCMZjswrWIFwgBbrIHhbNnB8O70fGHwfEOwKRBbBmoXYAGDAQgfCTdlBcLkI4HcBEJyUV1ODwAEGNxC43XY3W5ktRJ0BvKqzg80yYiVmATHWzF9bRpIPJpYdXCAzGCD4OMkCDlnBCoZtQRZpCwJnNkZSMByPjJ0gMPawdQht3eBRz/cua4C0rc8aIs4IxknEMNFf2KQw2IEv7rs4KzjOCO6DwDohWsgKhg1EC3yG7OCmTYIdhNtCNLGIMoLPAwR28IuICeTOvxoMRhmQF/AXwHdUWSbwKCxe9uzfxgqisYQAEEY7QPBdgMCId3m2VlcQHOBve9K4z/K3zzZZ3NGH045rX8/4rTODk6xh1S5kEMdfW6R95UA47f+u8RCD4L5ynEHscDmGyii7NUSaFRzXCYIfdcvzx1SAClABKkAFnlQBguAnlZM7owJUgApQgadWgCDY/SIb2GkgeGUZX+qtC/sHy6yFFYS1G/ytl3lUDu0AwQN8yo/JfvA5v37Wn5RrT9U2+IVLcAyCFfjqBFL4PQCwTSaF/VksFITUs90DAreyCK2OycZ8kjjLBo5gcCcI7oPAaO8Dcs8L6p76Hti0v4fAYOwP6gDSLTRbFAC4iYC/nkG6mE+lWiAb+E5KQODFrZY9AhDL6i5k/1omsL5UQBzGIDiXKcagThS3ChPHRXG2lNl8JZJhcjh4AY9DHEmWm1WEtY+CRzC8gBvwe3R8GjKErQ1es/5nXsBtEBxDYV2z45DAuN++7Y47e+BASa0E0snAsL7fgqXJwHcQnMLgLhDc5xUMGIy/ljWE3tfuTYv7OkySptYQjU+uegRHE5qhj1oTxblPsHoF24RxeM4A9F58/SoXCn9/lwvAX42WJXzx9XcZwP8c4LcSGUpVl0dSCUYG1gH0YlHvFI3mC+xltC9Eavg7VRAsgmhli6OPZ/Ljz+YF3IBgq//ty2eFxEeaEdz4IjvUXQO/IUO4K1vYgXmX7U4Kh9OM4K6M3tS+IYXBnhHsMLgr2jPbJovb5BNMEPzAm50/owJUgApQASrwDApk87/+u/uk0TzDKXCXVIAKUAEqQAX6FTAQ/H8ctkT1/1KHqYMU9Kw0o9ZigMEBAnv7dL4wEDxfynSxMBC3WIS6tdcTfGFyr54FIK2GviEjWNvqcqYw2TIGDfp2LehEzQ4EDKonG2rXPbtMPzX2bOAAgAGFR6OhHsf+uv4J09XWBeaeF9a91IDtAsF+7Dj7t+t81Boi2AYYEJ5LCwIvrA4ArBA4wOAaCCsgtnaDv5g0KgLBWm/gMLLQZ/NSge9sESLq2o5zKaXKBiL5SJcsGzblPJSzkYyPjkTBbwyCT8wn2NtqEFxz23UQ3NJkh+Fgm2wDwTvs6JGDwyfs8uhgOG73Fy6bYh8ITsGwQ+A6619f+BQKABFja4gmA9hgMMZYDYLDJHE6YVpdbiaZw3UoUIw8gS0beShDjTZZHIAvYO9lgL+Awk3Z1g1WpQLgYWUQGFGX0AYYDAhscBX+xJ6d226DR/Asa+DvNMDfuG2sIPhnzf51GOyTxAEEo6wewbhmh8E+YV7wB449ghUC2/+z84vK6DPXPgXC3o7+cPC7adLAFATHdS+3Xt4FuB9PPheD4D7rED+vRw77N/Pz5fn/LlX515s5X54oFaACVIAKHJ4CBMGH1+e8YipABajAm1KAIDjlnQAWYrYKAL9qrxCgcNQGQAwQbMsyKnubAWEFurmB3ryn7BNtOQwG6rI2nywOkzw1EFihDSYQcigMuBPgrWXFGfzRSaMQo3LtNzmCHYTDYAPAnrHWD4I3vds+TBjcwuWJPGoNobDXFrMNcCBscbloQLAD4QYEOyCGNYRlAP//7L2JeiNJsqVnsSEAkMysqu7b92peRG8kaWb0BFpGn2YkvZOeSLe7upZMkthi03dscfcIBEAwk8nV8l5vM3eAAGjhiMz648QxRPhLBwDMazktyowOLd5PR8gHWdP5QCUNGeM6iclgbWdW0WIpIDiA39QrWGEwg+ARsz0Bgi/gtvEpDxgMPywVfpJzr6lvz8U50DpdS31lz1lETMFjOrfvYoCDSXO49PNFICwXgQQSQzWsauFOAOwU/KLpn0FgAGIogr/++z8Y/H79/wQGh3lY+wcVfUclw9+eATDnUBzrHGsMOUka1/EgxJ46jjKaTEDwPsskEqLmGpefPwsA/jdYQYgqGPAX+V/+w3/geQDBMwA8AH1YP9jFreS7aiDYNk8K4dOmfimYTxXAp/JzTeJSEJzum7mLDqYInjYVTOdpY7sn+RK84hdxEPyKD45/NK+AV8Ar4BUQWYMrgn0neAW8Al4Br8BrroCD4GPha1BpqUJLoLDcim23ZGNtt29ouwf4PXDcAgrvJTdInNHAMJgRF2I2cC5r+hhD3wh/Yy5rUAYH8AvPYVb1aWQgLHM8F/CXJt6guBXbbnuGtUS4RTmBwaGB0QJesYUit5RsTignaLl4AiR/Pi4MHgFhrQgAD0PgpgkQWKBwEwDxCAQfNtQ190Eh3B+iUnhhSuBKoC9AsADhCIabtqemha0JRk9NpzFZ66mkfigJek7kHc8lt7VFrSBYPYGjMljgMBrHFWpZMD7iQdMrFVDf4HPnv7mfP+a9F9DkJzzJXqL2HSlM2Wb82I92CoIfsog45SGMX42hrnkBQwWsqn8DvgJ/k/MU7ggITeXk3AW7hKpKFMCVqoNNJYzH8oLB7+2//51uNaZzgGGsFx1AcK9DADCPHlHmAL8tw+AYO9xtQXEN1hDwCZaRkSiEM5mTxOXnT0ENzKrgRB381wkItrrIXRFaM80BoeU0PL+fDKZOFdqpUtuO0aUg+JSK19b5vDGzd9I1e/9TinFTjT/hV+BVv5SD4Fd9ePzDeQW8Al4Br4CDYN8DXgGvgFfAK/DaK+AgeB4Em5qO4UqACubL2bNSmOEvg98DbXcKg22uQFjsFcZD7AbiYO0vg+EIhA1YmFoYil9AHADfBYObUmNBC14vWXEsgjd97XDbs0LcYWCPYbGFWIQGcaIGVlWwgmB5/xkQPPVDcBh89BW3qjEIbpoAg6EGBgTmGNYP1AP+KvTtDwDB99TxXNbZGkKB7wIK4BQGJ3nbDSQDinbN+/G86wvqhpLaoaRuKKjrLS8Jj2E9VQRbcziBwdcMgaVZXDmD0xJt74i1zSvJj3HcnCL4eSEwDubUqxW3/6dNvRiq8nd4/GeqyjQv4LmGY1Pom0Lj9OfsNU01Gq1f1BZC7SEAPe0uBgbZ3BwyuatBrWKg+pXzSEWmBh55z+ZFAMB3fwcQ/gfdMRC2/O90+3cBwVAFFwp/OQ69KoURRfnbKAQG8OUca+wNrDmD4Iy9gqEOBvxFNEDcUBZAMCuA1R4CEeOvPDdrCPudE8uMBJDjzghRscuVOTnv6sWLJM75NU9h8BwIThsF4vFp47+5+al/H6T7a86zeKoid0Xwa/+Xln8+r4BXwCvgFfhIFXBF8Ec62v67egW8Al6BN1gBB8GnQbDAlyHcZh1hjNxyvd3vaQMAvDvQZn+gzW4fcltjqwbzyQx+mXK7tD1mqGsKhBlVqJrYwO8CSuBKIHANoKM5YHBhMIMpriqPdU8a1C0AkhPoGyHwFASnt/obSDbIfETApgsz34TnB3o/8ut4zjvY3hd7J0BfgF8eBoEbanm+VwgM+Avwm4BgzdEwDgAYqmCOpgTmNVEII3Y9PKJltByxd+OarOfUAPj2JTUdYiHzTmNfUGWK4FGzuCttFieqYGtiNkGhMp11eBiD0xOazNHPz0x+5CENrz3XCM6ag9lj/GtCyT8Zpvo9ZwuRguG515iu4b3MGkLOQeL7HdTApgRGQ8tgZdOKpY16nCPHz3CjSFjLcKNIyTnaelHQ3d9/ZfjL4+8ak/z+33+lrGsVBAMICwAuBslzzaEGhsL3QIjSGE7y8VrLkFgAsORErcJgzFefP4sNhMJfiTKHIhj58vpaamRNMmciFNFyV4ZccjtV+xQEG7xN13CMUxA8BcB2B0D6sykEFq/3Mvg/2+eY7ql0PqcWn7tg8CxfkBd+E1cEv/AB8Lf3CngFvAJegQcr4CD4wRL5E7wCXgGvgFfgJSvgIHgGBMNJMjRcEl/LMNfmQwDBAL8AwRJt6HwLOLyPwGbQpm3a0Ig9PTVPQbBxtKhakxUAYIO/iwr+vgKCMXjOjZ7Eh1jAgvA48R02KwqSZlGwhIAiWJvEhVzXxZc0gjuGyA91Rhspg09B3/cFg3FkzrkmmyJYgG8c6bxtDgx/GQJDCby/i4pgXR+azRgEGwBOwDBAMDiXjCzEbjQnhr+HLqemlcijLajhvKBDmx+DYFUBi2fwAyB4cojH03RPzZ31pgT5ZfZL2gBsrhkY1vAnvWU/VW2mas0p9D2lBDboNxexNguAzf9XoTArlwGD246akMtcVM0KgvkCksJfjXJXQcUWNADB9//+D7r/+z8I0BfxTqOs/0pZ2wjw7TvKhy7mmPctz6H8Fd9fjEFjzHesChboyxHAW2M6X6k1hCmADQRDDSwgGIrgK/49g62HqbgZjIuiGzXM+ByZBwg8B+5TUDuXpyB4CoHTGR2otAAAIABJREFU+ZyyePp6qV3IVEE+Bb3nLjy85L8hnvu9HQQ/d8X9/bwCXgGvgFfgsRVwEPzYivnzvQJeAa+AV+BZK+AgeJ7mpR6gUHaaqtdyQNzNdk/3AMCI2x3dbwUGI9q6+HZ21KrHp/gM25rkoInmrhqgsJoK29wgsMDfSiDwQqPOYfsgTekyyhUKWy5QQbyGp+BXrCIiHJ6CYHxAsXs1kGdxSv3S+ceBwaeAMPYQQ1/AOQXBx/NDUAJ3h7tR3u8VELcbqtEQLlUFVznVkzk04NPR29ogjwH87puc9i1GluQ5HXS9WixpeaV+wBNVsMHgY0XwqHPc6BwWd8I5EJzsl5C+DAg+pfZMIR++T6eadxnsO+cJnEK+WSSeXFiZayCWgmGzsRG1Mi44ILYhWi6K4DEExkWkERQuC4a/G0Dgv/9KGwXAG4bDus6KYAHBUAYjCvxtKetiDgC84zHQNrOcaIs1notKGPA3DvgHj9fWnz6xBUQKgv+qiuB/CSD4WmG3gG8G4gqBzdqDQTCfB3Mep/JT6t1U4Rt9v+UCT7o3LE+bzk2h8NRqYtogMG1SN2dfceqCwbP+4+GF3sxB8AsV3t/WK+AV8Ap4BS6ugIPgi0vlT/QKeAW8Al6Bl6iAg+DzIFjAr1o5QCWs6mCAYIO/p+NeoK9BYG0+N5rDtzLcTT/GwbGp0VgRLCrgIlEEl1Tjdm+AYADgPGObCI6TOWCGgWCJEQDbXBqBjaHvgyD4gyqC0+/sVB3MIJiBnNlANMfzI0WwWUPAJkLA8MDWEGoLMbGDMDgMKDxQTgMaBkrrQZkrCCZ9LMJfg8AZ7QCAGQLLGoPgEQC+nsxjs7jw+x95RcfKXAaC9VswYr8vD4INCk+VnykIPqX8nFObnrOCMLiXgj/kBoL5PMTWEGJZIxerZG4exnLR4QEQzD7B6hUcQLAAYlwoAgCG8pfhL2Cwxpj/gxXBgMAZIDDHNkSBwy0rgBkEZ6QgOJPcQLAqgQ384kyIfBwHAgj+CxrEzQ0A4n/7N1YEQ/EcrCG0sV7a+A91vATOT1W7U6uIqTXEnGoc+2ba5C2Fu2k+BcZTSJxaR6QAeJq/xL8fXuI9HQS/RNX9Pb0CXgGvgFfgMRVwEPyYavlzvQJeAa+AV+DZK+Ag+CFrCIHADF3MLmIQj2AA4DsogTd7uttuRQm80TVVCAMcw6sVUXw9LR+o0zXRA2urOAZqoW2cQmJV8lawh0hGOq8KKhX8FnnOAHg6ABgq/MxiQbVaQyxqsYhI1+AjHP+oV/BZa4ipGvRjqYFPwWA0p4I6s2kTEMzK4LgGawizheCGcQx/rVHcPXWNgeDoBRyUwewVrN7BZc7+HwZ/DfymQBhr+w6wNxNFcBJ3QR2cUbVYCfhdrdkP2KDwciWN4qxZ3Aj1nmG28tCFHsGvAASfAnvpeqomnTbusvmc9+sU9p6zBrDHuHp2DgowWC9QMQwekmZ2YgORAuFgDQFFsDaaLNUKAgphtovhCBCcCwjG+IfGmTm1BwHByRBFcBzwAmblb5axRQQijzyutZQJ/M0EANvokvnq5oZ++dd/pV/+9jf6C8d/pV/+9W+ypmN1da1QXL3X+TwLix/zY5e7Oi6xYpgC3BTUGsBNfaSn/tH2WLpHpg3f7DGDzHMK4bl95CCYyEHws/8z0d/QK+AV8Ap4BR5ZAQfBjyyYP90r4BXwCngFnrcCDoIfahY3VuFZgyYozQCB7zawhEDcTuayzhCZG8PBu1VzQpS5NB1jN98EBie5rgPQVLAH0IicR6HNw8qcSgDgIlMgnFNZCAwWQCxzbjpXRxBcKwhmMFzXDIhPg+BjoCek+uNaQsx9W4OWmkHw2BoiVQfzLfxQBDdQAQMCixqYgXC61mqzOG0Kx/sACmFrGqe2EQZ9DQjzPBNVMIPhYA0BEDwFwnFeLpYCgFdrBcIpDBY4LKpx+3PaFoK3x6UgWO1QRq/7vKdDfjcDeQb45mLaDO6Ut+sU2s39KlOV6BQ6ik2LgGBR/45jahthwBeWCKwK7hKbBPXPjdBXATDuJAgDF5MKulMAzPEfv4pncBr/8StRk4Dg1uCvqIRJ52j+xhA4BwgGAJaYziMEziIMNgjMFzaIVtfX9PPf/kY//8u/JONv9Avmf5PIIHimwNO1qe9uqtqeqoWn8Da1lDAF9rl4yXvN2UekUBiPm0I8fNuS8+30sRf4ujz7WzoIfvaS+xt6BbwCXgGvwCMrkB1++x/O9RF55Mv5070CXgGvgFfAK/C0FRAQ/P887Yu+tVeb/E1tcAW2Dn0HFW+8/VpUvT11bUe32y2DYBnIIwy2HC8N1suRB271TubMgXPWAAsMFmVnZjnJY/D/ZZAL0DuKBngF+AIY4/GQ85qu57AXEGuIWqGvgOCaEAGBESPkSzxdRzVKPIKPlKBz0tCXucX/JbchH2sDwWwNISpgsxqInsEAwQC/OtgKwuYCiId2KxcBKoB8Bf8KghdlJqrgUqCvXVCwnCGwrgsIjpYQogg2ABzzeRC8JiiCRRW81j0y5+t7XHXBeeM/YzicguTpXnn+vZOqPU/lKZRL7R4M/hqgkws98sfyNBr0S/1npx61Zg8hMFgVr6wQTr3LzR5CFMEMhTs0j8NccpzLBPoWVBYS8V2HHYSt44IRADDgL0ce/0xyWWMQrMCXzCaibYigCMZ629Ahy+gA+MsjDzGsZTmx8hfAVyMUwZajcngMtg8//eWv9NNf/0o///Wv4/yv/8Jrq6srbQCXc0M4OSbaFI7nsUHcuSZsc2B47vlmx5FaT0zX5mxA0v1h9iJT8Osg+PyZu/3zf6Gh/+0lT+/+3l4Br4BXwCvgFThbAQfBvkG8Al4Br4BX4FVXwEHwvCI4QGBu7iaQRZq8KXCBIljh7+1mR7f3CoI3W7rldVhEwA1TPVvV8gEermYFEXPAXwBfA3kyJypkLYPVA4myt0Akhb00mRsohlJY4G8aK7aGKBn2LhMQnEJh5ABD6R9GWdO+cLO7+uUh3mv6sgEMjcGv+AWna6wIbgX8RgAM+BvhMEAwq38TBXAFAMxQWCLmBnwRTQUcIDDvu5wOAL82DASPYDCJNQTUwAx+oQqWHFYRsInAWlFWc2R3dm0eBB9pNZOfvURh/uOOtKk8rcmYweB0/ZJ3j+DWgO1xBPQTlW4VlLnTHM+BGvjc60WfYG1EqQpg/uzcNK1jaxrxvy0kFiWr/xkEF7IGEHyrAPj21wiDbwGDf/01PDYoCGYI3EIFjNioGlgiFMEHAOAi5ygjG827PEJgvkiWAQSLOpj9rjOi5dUVff7lL/TTL3+hz7/8Qj/9RSKv/UXWAYJz/vwF5fBKLwrKc/xO8E3HGuZjGHzOr3nq0zxt2Ba9mtM7Rsa57ZFUtTt9nSn0nVMIz/383Gtfsiffw3McBL+Ho+i/g1fAK+AVeN8VyA6/uyL4fR9i/+28Al4Br8DbrgCD4M+uCJajKHAKIr5U6dUyAE5Hzx6cDHzvBfzebjYMgwUCx8ggjtVoovSNua0DegG8FhP4izWBwQyCM2IYXOSDjuMcoFjsIgCEYSMhkQeAIdYYBNe0hAJYYTBD4WQO+4jpHwCZuT/W3u7co2/7G/Ltnz4FwWNLiBQGH7gZHGBwjJvRnNqdHD8FvhYFDmNdHhM1eRpTlbA8FkEwMRA+NBnBH/jQknoGZwRF8AgEGxRmICxQeGwNcXyhIL1wcAyCBVOP/5yCv8+vCB5999s2fPcNDONxHFs5V5i9y3wuDd2ssZvEdE18u6VhozRwi8PWAAdTCIzzlMzlnBXuYOBzVB/AL4NrhcByIatX4AsLGQO/gMBxnmcZAQAH8Kvw9/bXfzIElsdEEQzYSw2gb4TANsdaC0VwUdABILjIqQEI5lzWMBcQbEPhb1iTOS5EfP75F/r088/0+aefJdr851/o888/MwgWJbUAdVY6T6LZLMx5N09V3bPnusSSYXpcp8c4VYLbPpl7zYfUwFNriHM2Ed9+pnpbP9l+cUXw2zpi/mm9Al4Br8DHq4CD4I93zP039gp4BbwCb6oCDoKN/45v4WaAApBiyjrcZp2AFQHBEf5+vbc8iZstZVlBWQ6fR9yyfCLPDARrZPgb1zIog7OBigzNjnrKOe9Dnmc9w2GAYChEzUeYQbD6CrNytMipripRBC8Bg8UTWEBwhMOPAcHS2O40In5TX4Yn/rBTEDyCwQeBwVAEQ/HLILjdiioYkYeuTUGwgX2Dw3qcxxB4CoVTEKwQGPA3qIE1b4nK6hgE1wyAo0q4KMqxSvyMGPwyEIzi24u8vCJ47tb/qQ2AwdlTUPCUatRAMh4HCMR3zxo2TiMeMxAs0Nfgb4TAyOTz6p0LCoTD+UrnrAhmH3FR/ppaFtHW84zoawJ9OQf8/fWf9JWj5MPhECBwgL+AwgqGEZs8o6YoqAH0BfwtY87zIqc+1yaHuUBf9rdWEGz5crWim88/0aeffpKY5gDDn3+iNUAwIPoCIF2geomYzAGHzyl9U8g6Z+ORAt25CwDpz5zKpxcPHAQ//qTrIPjxNfOf8Ap4BbwCXoHnrYCD4Oett7+bV8Ar4BXwCjyyAg6CT4Bg9dUceW2i+RLDYdzi39JXA8H3GwIIFhi8YVUw55ut3JaclwyB86LkeZZr5NuVob4F+C3hBKwAGJDNQLA8DhAM4JtRxzHPOsoQSWPWU1UQQ2AoRWUIFEZe61qtiuAV4C/DYAHBNgCeLgPBY/J3bvbILflunj4HghsFwBEKCwiOw+BvstapIlgBcKlQ31TeiPCBxkWHUzBYFOmFKH/ZGoJUHQwl8HitrGqqzRZitSaGwEsBwQaEvx0EywWXI4/gZFU2wBwUfp6tYRB4Gg3gpiB3Dvamjxs8TsFymgPKsjL/zICyNULgMQhOwSKDYPU1x3mK/c0NCmO9x4Ukgb4xSiNJmwOGCvD9J339568MhQ0AW/71nwaCBQYPBoCTOEARnGfUAgQzAI6xTeYMgkGfFQDzXRMGgrGeZ1QvV3Tz6TNdf/pMN58+cS7zT/RJ1wGC4XWOhpcM0znqXH3QAYp5Z6myd6oMtt11iaXHJTsxVQnPvaZZdQR1ttpXpHNXBB9X2kHwJbvPn+MV8Ap4BbwCL1kBB8EvWX1/b6+AV8Ar4BV4sAIOgtULIqkU/qOdYa/6a6YNo2wNIM/gL8e7+wCCIxTeMvzF7coMgTlHlDnnecUQWMAvIqDP8RzQFxA4o1ZjR4QcQFjXYQlRA/6m4HeaL0oCBF7WS1UFJyBYVcIRBEe8G60hTt+qf94m4sGt+O6eMALBCQBumoP4BB9UEdztBAR3WyKDwh1AsKxTt6MU/kqzQHjLJp7Q8AhGY8EJDOa5WkYABos1RKoIRm42EZLDGqJOwe9SPIPTtfcOglPAOwd+zzUJG9vIREuZ1FrC/IYB+pZLfBfHA2B4tVoxIIa6Vf6kdy0EbCmPqP2EqIIjEA7+5l3PzQsBfGVklGcaAYc1xy4C6P3y668cAYHn5j0UwQfYmqgKGMr2g+TwD0Zs85wAfduyZBiMyBBYI3IBwQqDFQhP5/VySdc3n+j6+oaub27o+voTXXG8oRus39zQan1FeB7qCHCMnAef5ySvFosRCJ5CYatoqvCe5jY/BZPT9YdsQVIQPOcVbEB46iucniinVhHv7iQ68ws5CP4IR9l/R6+AV8Ar8LYr4CD4bR8///ReAa+AV+DdV8BB8DwIZuBrMLgRKJyuGQiGPcTXeyiA79kjWJTAsoYYIHBeKQSOYNgeA/gdAH+pkDhIDGsDbmnuGfqKElhGbiBY56IIBgwWNXBdCBSWNcmXVckAeLVc0orBr0Ws1QxNjkAwGjeFb8IpEHzKIuLdf4VO/oLHzeLUG3ikCj4wABZFcATCqUoYIBgWHwyALaIZoPlB61pQAydewawE5rkA4UMXlcCHTr2BzSNYVcLlAmpxVQAvoyK4Xq1YGQxV8FkQfNRYMG0Md04RzGhO6/myiuA5ADhV/54Cvpd4DBsUNhDM1iwzQBhroggWECzWEJLz/yZWEfb5AH+hBmblsXoSy2O4qwDKcUBgiWkODos/t79BDfwbfeX4T/r62290yzHOzRrCoO+cMrgtcuoSANwxABYYLHlBAxrhmSKY1cCJRYSqg6Huvbq6oaura7q6vh7n17K+5iaGuGCBPboi3qua2zqUwrzDEq/fuXxO5W2g3R6bNpqz103Xp68zfQ2zBpkqgE8pguegr4Pgj/v3i//mXgGvgFfAK/B6K+Ag+PUeG/9kXgGvgFfAK4D/KPZmcQJVElaF/2Bn8AvVptpACAQGyBMgfGgabRInzeG+Jg3ibje70DRO7CBEDRwjGjXF+TAU1PcYJcUcDaJkHZE9goue8gI+n32SdyGvclJ7CKKQo4EcA2JZW0IRzBB4SauVxuWS1ra2TBWICuYcBH/TuQKgp8Ue4j0D9W/aJE72l3kEj3yC4RncJB7BAMHBFkKbAQL+JhYRaPglIBiOvAJ/pSVbGnNqAH+7jBpAX82hEhYoLBEgmIHvCAJj/jFAcArsTuXnbCNSC4mHYLFZQwBSnrKHAAgWz1kBwWkeG8ehEV1sHIe8HwT+DsgBggfZEcx74caguzrO8UXv6fb33+nu99853v7+G939IbmsyZxBMJrFtWgWZxFN42IDua4A8C2oK0qJ5SQWJfWwgYDHsaJtjtkwmleLmtYKeyVesycwIkPgq2tWBAP4QkUtXtbHOYCy/ZmqbFOgek4RbPth7uena3Pgd/ra55TAU0XwFGLPzb/pRPXGfsgVwW/sgPnH9Qp4BbwCH7ACDoI/4EH3X9kr4BXwCrylCjgIxtE6BsEAvQEGA+QpzEPEYxh3210YgL/p3HLzCJZYUKY+wal3cN8V1Hc5dV1BXZcT5pYj4jHcPV1WA5XlcCL2VBYDw94yQxxizAeqMjSTG1gRDAC8Xq1ojchAWHPAk+WSFuFWdJbP8XZOdZzH+9tNIea+8wyC9YJC29iFBMDfeFGhbXF7/SaA396axemaNJETRTB7AnMUGMyK4GR9GADVBATHPNNc1po+YxjcdAkU7pO8y0k8gsUX2GAwK4RZaSlr71kRnHq7Gribrp2yjpj6Az/kMwwQeKpRnK1bszjxme0ZBJ8aBoMNGAP+AgSH5/OXmWkysPIkBwfu6f7PP+juzz84Sv4n3f9huUQDwFnXEnUtcWwRBQxjDtuHviypVxiMiDkAcVinjAF1p8PynuIamr6tVlcMe6H8tRzz1fpa52tarda0WgsIXq2P56jnKQA8bRQ3Z+uQ7oEphD2nLJ4C4XTuIPjx/1pyEPz4mvlPeAW8Al4Br8DzViA7/P4/pvfDPe+7+7t5BbwCXgGvgFfggQoICP6/P3idUjkwMZhgNTADX1FuxigKTwHBe7rf7eh+t+f8TvN7zvHYXuBvBggs/q3cNC5dywvq2pzaJqe2zanTiHm6XsDaYUFU6VjUmtcU1su8pzLrqch6Kkkj5tTJOvWsCBYIvKKrtcRpHkCwSQXPguDoA3DaPfhjbi8DwewxDfUvR4XAuta1DTH8PTcYBCcQeAKADQ4D9MJJGpyvBxTGnOFwnDd9Ti3D4Jw45xjnWKsAglUNzJEhMCwh4L2qIDjYFeixTQ/+G7eGSCFrCoLnYPAp1ecloNisAeABfG4ABMfPoSpfU/sqGAYAjophuXSjvFcu5DA8RhSvYKiFBRCP533f0ebLF9p8/XMSv9B9WPvCIDjrAXy7GAGEkzXYPgD4Dgx+CxqgAC4KGgCHFQZ3AL7dQC0umuiAnUWaF2VFy9C8EMpf7EeJgMKiAAYUXtMaADgdCoWxDkXwpSDY9sDchQBRZD/855ya3B5zEPxwHafPaL/8rzT0vz3+B/0nvAJeAa+AV8Ar8EwVcBD8TIX2t/EKeAW8Al6Bb6uAg2CBJukfQBWGvwdR/rI6GPBX53hsf2jofn+gDYDv/sDQ9353oI3leGx/IHi0ygAElhxNmniujwH6NoeMmkOMLeZNXKuqjBbLnOolYsaRxyrOAYJz6qgYWo0dQ2B4CRcDYkfLqmBYcg0IvF4zDL5aadS5eWlKTU4pgo+xr4Pg8XcQFxQMAHfqOR0aDyoYZhB8uKdOQXB3uBcofNhQ19xzhG0Ew97KFMAaK3hBxzWwQIBfiZr3Me8Gog7qX4bBGIXGdC2PzeImMFiacH0sEHxefSs+vJcC4jloDDAJCAz7h3Ska4CFKVgGvJ3zn02/rwJ/4/fXdmZQLHcdAfry63QddZa3LW3vvtL2Nh23R2sAvnkPCCwgOB8kD2tDx03gAIEBfjnyKImStRYX3bqO2rajpus5t9FyDjucMuw724NBra77UdTAAMFXtLrSaHPEqzU3juOK6F0O5udra7Y+B4Gn+0DqewyE07VzFhP2mIPgx/+7xUHw42vmP+EV8Ap4BbwCz1sBB8HPW29/N6+AV8Ar4BV4ZAUcBM+D4ACBDQYjJvm+aRj08jhYrlHn20PDIDXCYPFwDXMCEM7osJfRIO7i3PJmD/VvTsu1jHpdcFzpnNdXuXgF9w3lA5R5Ekd539CiKuj6CiD4iq44rmPUvNamSg6CH/llSp7O+kzc7p4AYMvHsSGGv4DBgL8MgpHLHOvwCzYIvDAYzLGgdN73RIC9HEOOW+zTtZzaAQC4oG5QGDwUDIixjlgulgl4U3sIBm4nQPD0CsA7UAQb6EsB4NzaKcXwnL3EHDTG9x8AOG0Qls6R4zmp5UQAuGgGx03hOoWSOLcY/JVGcHK+iUC4azvqupZfj6POW1trW9rd39L+/o52d7e0Q7T5vcz397cCfXFxCQB46EOeW04AwYVA3wJRALAMAcPI236gAzzX2Xe9E/91Hh3fhYE8y0taYO/VK1qEAYWvrql3tfgGX4l/MOcAwGopcXXFHsyn4G+6Pgf/z+2HKRQ2GGyw/pQyGOuPBcEpyJ7m3362els/6SD4bR0v/7ReAa+AV+AjVsBB8Ec86v47ewW8Al6BN1QBB8GnQPCBwS+UvwaA9wdZs3WAXkDg7aGV2EiergcYw92ZpHlXpi2b7DEA3/2WZCT5YZvRfifri7qg1bWM9VUpUeerK1mHIjjrD0TdgUGw5BIzXTMQfHN1Rdc81uO4hnJuEZTArgh+3Jc51QimIDhAN4BhA3DagJCh797g751A4DBXEFzmAn2hAq6KoBAWECxAuOsHAcA9brWXaPMQAXuTwfB3MqrFkhbmDzyKCQgG2LM/7xgEp5DPAN+loPCcxYQ9htcHBAYQNCiYRrGUERAsMBhR4G/alA53MRjMlCg/F6McpKBI5+aFYlMiaw1ftOA7Ibb3tN/cS9ze02GDeMfRHmMITLgDQQZsZyTHXQgAwz1laGBYlGyHA+gLf3SJBVFecmz6ns+xuLC2P7QSR3nLTRAXixVV9YqwN6vFihaIPJc12EMA+l4ZBL5CIzkDwrJeL5cXgeAp9E3n5x6b2x/nYPBDINj2QQqpHQQTOQh+3N9J/myvgFfAK+AVeP4KOAh+/pr7O3oFvAJeAa/AIyrgIHgOBAucYOC7j0DYQDDift/Qrmlp23S0bVrNMY/5run0SBgpyygbYm6Qdb8h2o3GQLv78Vq9LGj9qaSrm5KuPpW0vqk48rgpaf2pojJvaWgBf/cy2j0N3YGjzQERb66v6ObqmiNgsMyv6FrjwyB43gTCrSHGJiMGghnitccqTFZjtgdqFfq2+zsFwHeytr+n9nDH9hAMfw0CcwQULtgawh4TADxQ2wEAS8TccgbDDH3ZQfpkZEVwnSqBJWdVpllDvGMQnMLfU3kK/aaweAoEp/Bw+rMGe09F7CoDwaci+w0D/gIoj2IW5rgA1TSH4H8+zWFjgrXDbkvNbkPNfkPNbksH5Dxk/bDfKPwd2I8cI6ckzwaBwYDYAMGAv9wos2CbB8sRYf2wOxxot8doJD80Mtc4ZGhguOQB6Mu5RptDrX51LfD36uqa1qNc1pYKgg2mzqmDsZZC+oeO80PWIXNq4HQtVYJbPlUJOwge/4PGQfAj/oHnT/UKeAW8Al6BF6mAg+AXKbu/qVfAK+AV8ApcWgEHwadBMCAwq9WSeFAIjPVd28loENvJvKN9i1u2FY+aVJQbNunR0bi9J9reDbS9HyTeUcx5jWi5Kun6p4quP+v4aZHMF7xeMAjeyWh21HPchznWAQ4/XV/TzY2AYM55AAhLXNb1A4pgB8Fz36+pYyiDYIXA7MNqt+ND2Wm36EORCeDLEBgAWMcOIFhy+AcD9gb4OwLCsr5YFAx+AdYEAGtEzt6rAoZFuwkQLDA45ro2lAzbBPwmMJjB8CqsFQaC57bCG7eGSI/tnA+sPf6QR+wUEJ+CyucamOExQF7bO/DSHedygcEaz6ERpaiLo8rYcoBgnL8OgMGHveRh7AUCH3BhYkvtYTcZW2r3cS0HAM4HKgF9c4XAHG0utgc5q50FAMvnQK4NM4uSvde36rW+3R1ou9/TOB7Y97qoairLmopqSUVZU1mNc+xXwF6GwQaBNb/m+fVIETxWT8uGtbX0uJ7Kz1mCPGQLklqEnIK/KSB2EOwg+NJ/z/nzvAJeAa+AV+B1VMBB8Os4Dv4pvAJeAa+AV+BEBRwEnwDBe9yqDOWvqH9DrmAYajWAXoDgfdtrxLynfaeRQXCEvpyyeawqRzWPAFhA8IZhcAqGB6oZBC/ohmGwQOCbAINlXuQdDc02gcAChfsmwmGAYADfTw6Cn/ycMAeCIwDuqFcfVlvjyCD4jtqdQN9mdzuaYx1ewYuFKH8DEF4oAFZAfASCGf4aDJaIuYHfITMYjFjx+gA4nJVUVYk1RJ0CYXiyyvzHgOCUIKfK+Sc/VM/6gpcA43MfCM3hBADDwmEaUxBcUJHAV84DfBVLGgG/BoHn4p7aw566BtBXY7Oj7rCnNokMgQF+R5HiWqH+t/z+CoEVABf2mfKCfYC3uz033bRtzDUcAAAgAElEQVQBEMz5FlB4Tx1AcFlTziC45jzMOcd+XdF1CoITGGwgeLlajYBvCoNTEDwF9nPgfw72pmsPwWB73GxBzimDHQQ7CH7WE5a/mVfAK+AV8Ap8dwUcBH93Cf0FvAJeAa+AV+BHVsBB8AUg2FTBbBMRwTCgb6oKNjCcwmGzf5A4sYVgcpjRbgsrCLOD0HwjIJjXNwPBGuLqU0Vrtoao1CKiErsItocQEAwLiMGsIBJbCLOMqMs8WECwR7DZQqhfMBTB0ixuDOIEcs6BOtmdbgsxtoUwmBSgbw8QrL6uqd8rQDAg8O6Omv2tRMDgBAwzCFYVcATCYg8BAGxKYbGA6KM9RKoMVquIORVwpyDYIDF7sKIRF1TBZhHBAPgpQLB8385ryk/vsx95LvxRr/39IBjKcmvs1lEb1OWx8dvQqwL3hBoYQBhFbw5q/8CqYFMHj9faw1gR3EzmeBwQmEch8LcsMCeNBolTdbKqgVM4PQLBAn8BflOFMNb6IRcIDBisiuC8FGUwFMJ4DGr1tfoCszWE+gWHHOe1OnoEpyrsqUXEKRCcrpslxFQZPLeePmeaz/lCp3DY7ELs8xqwtr2arv+o/fvaXtetIV7bEfHP4xXwCngFvALTCjgI9j3hFfAKeAW8Aq+6Ag6Cz4PgA9tCjFXB5h08toYwi4jUKqKXxnDaJA5R5rmgU23mtN8OxGODxnCaT+ZVrc3huDFcSWgQJ83iJLdmccSN4dAgTpvEIWrDOOobqsuCrrhB3Jqu12u6WkueRgHBATVwEtWuxwgvrnxsHHxKEYzGXn3XU6cwGEA4NP1qGwbADcPgW2q2UATLPALhe1UEmyoYADjJFQizB3DiCzzyBlb/4B4ewcEaogq5rcE/eAqC2SICIDiBw9+uCJZ9ldmOQtF425yCv29/Tz0NCNYLCdYszmCw7alhiN7A2nguz+DNK03o4BuM8w37ALfiEyw5IHCaizVEg3GQyPNRvuPGlJVCYI7FwPOKgbDk1gAPn4OBJn+OBA5nOR3aThXBsIU4THKxiuiGnFW/gMAGgAUIyxorgmuA4Ctar9Egbs0xbRaHx+q6ZvsH7DWEKQxOIespS5BzDQNP+QWfg8XTJoGhZknzwHPw10Hwq/7nlX84r4BXwCvgFfigFXAQ/EEPvP/aXgGvgFfgrVTAQfBpECzqXwHBh8QegkEwmhrBGxjN4QAzLGe/4LgO6JsxhBlHXgMcAQzZER12Ax32Gm2ONc2rRU7LVU71GrGgJeI6p3qFWHAEnMmH9uxYAASvVwx+Edcr5DFifVFVZ0DwGNqdxnRvH+A99js8C4IVAgsMFi9XA8MMgwHiAIBZBXxLB4BgnTMMxvxwr4rgnGoGwFMgLGvdQNRrc7iuJ24SJ0NyfoxKbhIXwC/mk7WyEkVwBMCmDMa65I8DwZPv2HBCQX4WCD/2aLye5z8FCDaf4HT/8IUF7KeuJ9hH4Fxy3CwO55iMQSyq3kKB3sJiAqPhJoZxDWC41SZxaBa35cZw1jQOkee7LYPfRQJ/GQKXAoINCMOaAp9JVK0CoyVXMJzl/H7bXSNqYIBghsFNkh/Qdo4BcAp/83KlamBZZxC8vqLVGhBYQLDlK8DhNS5miPc5s+AZGGzA9RJf6IeAMO/4YXhw2LExADydmyI43c2n1MGvZ8f/2E/iiuAfW19/da+AV8Ar4BX4/gpkh9//p+l/F3z/q/oreAW8Al4Br4BX4IkqICD4/3qiV3urLzP+qxpwxcBvUAQfGrJcYsMQ2ABwCoK3gMMKiAE9AGcyvjU75rZOeUHtgajZD9Tscev2JO4HfrwoM1osM6prxJwWHDOql5nmAoKh90QLMInHeV0VtFotGQCvk7haxrUpCJ7/hwxrmx/48/AzHnqFt/T4PAjuaQjALgHBDPAAhxuGvwaDm+1Xhr+YH4JC+I5w3EQFbJYQMTc43AP4GgzWKGuAwBINAoeYQGADwiVbQ4gC2MBvneTfBoIVBmuRTlpDjB54H/vnqUAwK0v5QsLxwHuwxQGDVsBOAa9ZLjnDwyxj8Ivmci1bTSDXueVtS4fdPQPfww7jXiMAcJwb8F2UAn4XJQkY5ijzXD8Pf470M4XPlrNH8G7f0GZ/oB03i8MwECyRrSGqlSqCFQBjznAY8xVV9YpWqzWtVisBwMjXmCPKY4sFFMERAkcoHNXBl5xvphA4hb5zAPgcFDbQ+1C0zzVVAH9MRfD/RkP/2yWHyp/jFfAKeAW8Al6BF6mAg+AXKbu/qVfAK+AV8ApcWgEHwQqorGAAaEMCglkNLOA3gGAohQGCDwDBAn23B6iCNUc8IO8oKwB/MUqJPNec5yV1DVHbCPBtG6IOOdZ4LnkBxV1FVC4kVossyYlKrOG27MxGL96dPO/DOoPg5ZJWy1pjzJe6VoHmhD8C40ZIbkQ8L4B1Ql/e/Z85ECzgzgBwAoUZ6onHK+Avw+At4C9AsM2/CiDeAwSPATDPEzCMec97NxlQASfzoSdqcXlAFcHtKFa83lJJJSssxyB4EeCwKIJz7GO2N5k5rJO1ME0KFKwhjndX8prvY988BQgOzcewn6A05Yg9BMjfQ34arGYECAsAFvsZzYnEpzrxqw55WGtpvwX8vafD9p72JyLONQx/FfzWnCdrBoIZ+kYYzVCaMoHUWcbWEADBEQA3tFMYbOu4nGXAF0pgtohgMBwH7EwMBKMpHIDwEhB4afkqAcFyRounpTS/7DRlal/+20M7gs7Fc9DY4H3qA2yK4LSR3TkFsIPgy46XP8sr4BXwCngFvALPWQEHwc9ZbX8vr4BXwCvgFXh0BRwEJyBYQZWBYLaGUBAMOwizipD1CIK3DIQbQhQoLENAcCnQrCglBwTmNYkYfUvUoc9bS5KHMYS1PB+oKAYqyjQSlcncvDkXOVGVZ3KLNueAxERYX1QFLWtA4JqjjAUBAtu8RAeoCaCbg3njzfYAtPsAMPgkCGZgJ0DYFJ0G8voWimABv4gCgSMI5jUDwQp+IwTOBBDrOngUBuDvMGTUM6RK14hS+Isc4JcBcJKjAVcAwQsBv1BcmjoYUBj7l3HakZ3DcedAfsqkOA8i3ne0X74XBOMgMvy1gYsIYS4wmK2Wg/+t+Y+bH675lGdxDw7x4kR6oaLvBATvt3c67mm/SXJdN9UvA+BqIESBwRLrShXBDFxVEcy5DlIQDCudA0AwALBGnh9kfmgITQzH4Hctc0DhheQAwcsl4O9SIo8lAQrbfJF4n38PBE7h76n8HBye/swU+qZz+Y4lLuyT74WD4Ef/k8d/wCvgFfAKeAW8Aj+8Ag6Cf3iJ/Q28Al4Br4BX4Hsq4CBYKVUCqtgaQsEvoC+UwAZ/ea6ewQZ/BfwKCA65AuG8qCgvK4G/ZSUAmCPWAYIrglKz7+DvSjQgprk+lmU95Rl8QHvK4QWMXCPmWK+KjBawkCgyqsucI+Z1ket6TnVVUl1XVC9qQlO4JecLquuFxMWCyjJVBCdI+EGzq48Ng2dBcIDA4uMaQPCgt/erNQTD3w0A8BcFwTZPQHAFj+CM7SHmYDBDX7RhwwdJclvDOsAvQ98E/k7n0nxLFMGVguBRnoBgEQWfkgCf3jsjOBx+PHmdB0nx95z1nvdnvxsEJ36zOLip9yzP5WArlTeVtgBXa0pp1B77j/chv47sQcttvt/c0g7wd3NHu22Sb2517Y5tIAB7DfoiLnmOixOyDltiaY+pYNpm1jSTiJq2jyAYF9f2uJsiAmHMO3gKVwp/OUqeWb4QEFwD/tYAwUuqAYFrRAHCdb2kxQLe5+ON9T3XGy45rulzpnDYdmHatC4FvwaE093q1hBE7Re3hnjeM5i/m1fAK+AV8Ao8tgIOgh9bMX++V8Ar4BXwCjxrBRwEq2wyqfoRCJ6ogg0GA/puGFqkILihjYJh2EMw/C0XAn/DWIxy5jgG75D3mYA8zlVNyUlHNLQakXchz6hjEAwADPuHZVVQXRYMDGOOeclApK4qjpIvJK8AhSsq4EMx+ZPp7c/j5Qt8AcYU41n39nO/2REnZyWngjYFcALeBAgjwhoiAODNV9oDBDMQFhC8hyJ4d6vgVxXAIyCcsSIYx1kuaQj8k8MFAwbdS7reDgVD4EYVwCG3taHkJlyLhaqATRGs1hAMhicgWN7pNMTNZi4gZMN5eCzg8rmP4I95v0uA4YPvzMA3nqvCa6brgWqaAlj3QKraDuDYALKceOT1xHJiCxB8DwCsQ/Otrd3fsg0EwO+yEvArOZTAGS1HiuC4NwLwNDjMIBiK4FYUwbiLgkcEwpizInixjuAXAHgyL+sVw140hJMYc9zpADBcwj8nqNgfrPh3P+Gxx/0hyDun/nVF8HcfJn8Br4BXwCvgFfAKPHkFHAQ/eUn9Bb0CXgGvgFfgKSvgIHgeBDepIljzhtXAYhGBEUEw4K+o2HhNb2lGbiA4rwQIhzmgcCXzSLwUpwVwFvEa/GSHvqWhayXq6MNaxwrg5aLksdK4rGKONcDeBWBwVRG8gEMsbV4+AgTbTpwSuzME73skeE+58X/Aax3zToA1g8EGf0WJKSB44GZxe1UCc9x8of1GVMEcNwKCBfaqGthUwZM12UdxCBQ2oirrAn4TGKwAmMGw5gEEQ2kJZTCg8AMgWN5F32/KeGc8pY/g8COvKfyAw/fDXvKxQPDsB5lekJnMwzFn/h+LmubRp8NW7QAJEN7dfyVA3+39VwbCiDIAiCXWAMELAcEGgZeLJK/gA2xntvS8Fs9pyAwERwjcBtsdW+uzkrLqSm0gDAhfUca2EFesEJYGh4DANXsBGxCOeR1A8Li+D97mcNG+uATIzu2Di17cvsUz585L3vcx7/EWnuuK4LdwlPwzegW8Al6Bj10BB8Ef+/j7b+8V8Ap4BV59BRwEz4DgYSCA4KY5UNM0mjd0SHO2gjD4exD4qyNC4YatHyjxA6ZcbCIwZF1VagptEjfIBONk7BfB0HcOBiscXpQFreqKVouK1oiac9Qcil+A4AoguAQI1hxQuJS8KERdGv6gD9XU5HX0hAtB8Jyf7Kv/hlz+AU+B4PRWfIHACoMTEGzQd7/5k8FwCoMZBKsdRLCGMAisamBAYjHsVUXwCApHGAxFcIS+EQgHONwXVFRorCUQ2KwhJKpVBACcegRzdUb897iB3LEiOKOPDoJRtm8Gg3PqfLaGSK2Y02/s9NsrO3W8KmvYnwaBAwC+AxA2GCxRrCBw4SnC4JWB4EVGq0q8bdNLETSMTUQMBO8bwN+O/dX3h5Z43nScYw2KYAbBVVQFwxZCrCGuODIIVgCMyFB4Ek0RPP+N/jYg/C0g9luOu6uB41FzEHz530n+TK+AV8Ar4BV4mQo4CH6Zuvu7egW8Al4Br8CFFXAQrIVK4AoaM7WAvm0rsdGYzAGIBQQbBE5hMNTCAoaHvCDKCo5DVhBp5HXNhY+OlXKRr8l6UAT3rQDhThXCmCsIhiXEul7QarnguF7WtA65rAEEA/YyAGbwa1EUwVgbgeDAR8aawvH2ugAEz/nAXrhH39LTxjhJFMERBMccnh8AQh08ghX87u9FDWwg2HKxhogWEPUUAi/EMuIIAgcwPAeCC2p6A8GAwzE3j2DA36AINmWwxtMgeP7e+7Mw+JSA/J1YQ5yDvt8CBYXYhv8ZfT3GKmA97iNALD+XaoXlBQwED7S9A+z9wnEDAMxzGRt9DCBYwK/A4FWVyVxhMHIogkemIXxBSf5IzKjtOoG+TUsHjuP80MAjuKKsFG9gBsDlJFZXVHKDQ1EDj4CwwmCszXmfH59bLgPC3wKAp+916bE/9V5P8Rne0rnVPquD4Ld41PwzewW8Al6Bj1UBB8Ef63j7b+sV8Ap4Bd5cBRwEJ4dMYTD+A70F9D03GlhAHFQFDAgcc8BhUQcfqKec+iyXSFkyl3wg7qgUbqtnPafeAqxtlpTT9AH4QhUcLSGgEu74Mfj/Xq0Af2uOVxyXozmawo0AcAKDyykIHjERUxHObfEHQPDo4XdE905829OyGQRGJ8DY5CvmZg0h0PcLRRiMXJXB6hEMNbA1iRMYLM3jbA37xTyCpzYRQt5gDWEA2OCvKIQZBPeyBmuIsRLYlMFXAQzPgeAA+GaU32d9gt+xLYRtkUuh38m/QOzcdEQTwzuMNb4Tawg8y/allDvaQcSXFGsIAcAKgu++RAB890XB8BdRBEP5qyPkDIZlXUBwAn/1LdPD3XY9HdqOIfCp2GcVUQp/kU9gsNiZRBAsqmB4n8e1IxD8hk9FHxUCYz85CH5z/8z0D+wV8Ap4BT5cBRwEf7hD7r+wV8Ar4BV4WxVwEHx8vODfCqVahwEYrJHnHQBxx5BYgK9A381uH6HwztYP1A1E3ZCNYpuuoTGcgmCDwKlC2NZMESzqX1EDmxJY8o69gQF+r9crjUuOV6sVXa8lXxoILksy8AtAUlUFA2LkrAg+7nw2KtQxQ0lXkvzoiW+Yvjziqx0wG5r8oUFXGON5AMGqBt6ZKvj+C+0UDjdb8wgG+DUAPIbArAhOrCGOQLBssgB7xSIiHwFgWyvKxBsYCuD6agSGq/qKihlriDEIThEgHVtBaC3HZgFJgd/hNvluGKz8VtvGjXfjjDVEinstP1YCj5+FCxes+gX05SFQGDkDYl1nX2AGvnmAwVMonCd3OfBuUJidqoLbbmCfYIbAbR/ypu3p0HU870kUwQyDy1WSCxDGutiZCPitGP5GCFxpziD4newrB8G/PeJs7E/1CngFvAJeAa/A81YgO/z+Hy+7x+h5P5e/m1fAK+AV8Ap4BbgCAoL/m1dDKyB3XOOWfQHBfa9AGHnXyzrWFARvDPoyCD5QnAsMbvuBmm6Q2A8E8CFrgHKyxrAX/2dAmO1e9eZpgyl9HzyCDQaPQXBLy8WCrq9WdLMG+F3R9dWaI881NxAs8Bfgt2D4axAY8yKfeARzbY7/OTNmKhPCcrIp3DshMRd8Y2QvRfVvCoRRz9AsDk25VA28u4dH8BdiIKxQ+LC9HQFgaRynUDjJ5YqC7Ka5gZ3WMfw1AKwRc7aJkLkogq9oAY9gtoIQJTAAMDeOq9cKgo+B/7EYWPfx2X8Nz+yJ6Xa6oN5v4SlPB4Ptt52akYwLx4+GJSTJ80dew9EawmDvUbw1OPyF6grWEAqB6wkQrmU9NovTj5BYQ5g9RYdzYNtR0wEC9xrT+RgEE0BwYVB4TVQIDJY9u6CqEggsMBhQ2ODwImkW92P/0yyFtE9yvCcb+yNDYJSi/fK/09A7CH4L5zv/jF4Br4BX4KNWwEHwRz3y/nt7BbwCXoE3UgEHwfFARTvcgXoGrwDBiDIEDMd8u9/TFiB4t1cAHOesFN7tWeV2UMghOVRuuB1aBgAIsxoFvhwzopzBcITDw9DR0MESwqI0joMS2NTBq3pBN1drurm+knhlMa4ta3hlRvWvgeAUCOcMgqewZGR4oEVTyCe/QSzkMQ1Mvg0fDQQL8GUIjJom6mDkgPkpBDYAHNe+UADBUwA8mY/g7wQI2+UGwF4Gvr1GtoQQOCzrCoID9DUgbKpggcJ5XgpzHneKMweKKbri7fTwkT+nJJeXfPg13saJ9ykA4amecWmh4rfWKjf3PY6ew/hcBoDvb/9McoHA93d/0ub2C0ERvGLgm9Oqzmit0eDwus6DNUTwJB55BMvnAAiGPQTOg4hpbmuwhmD4W6xY/Qv4y+pgzDWHrzXgr8DgCH8jGF5QUUpjzvGf74fCjwGz33PcH/M+b+Nb8G2f0kHwt9XNf8or4BXwCngFnq8CDoKfr9b+Tl4Br4BXwCvwDRVwECxFG9vhDoSGcbCIwK3SPVSdPdYQZQ51MEAvDyiBt5Zr5McO3ATJGiBJlGZIacT7823UqgSGOpjVdLwm6/xZGARHT+BoDyEewatlTZ+ur3RcMxD+dH1Nn240Xl+RgOCoBBYAXFBZxLXHgmABdAqaRurDuQ35XlDeZV+2OQgcoTAJCIYNxP2fGqEEjjkeG4HgRU7LoAYuRCmsQHhWDZyNfYMjCIZfcAKEAxjOKVhDwBIiAcKcqzI4gmA5+qPDP3uIs5P2ELGS0z00X+OPtYP0/DTTHC5euNI6HTWFw7F/CHxOFMWwhrgV4HsPBfDtn3QPAKxQ2NaCJ3CdE6AvFMAcFQ6v6zmP4BRLS94DBLMVT4zdaN7TAI9gA8EcFQoneQ5FcBVBsKmDDQwDEj/YLO4jbqzLTmOv6lkOgl/V4fAP4xXwCngFvAIzFXAQ7NvCK+AV8Ap4BV51BRwEz5keQLg5uaWfb+VPGn71vfgCp4Nh8G60vju0tNs3tDs0tE1ynu9bXucb+RX6GgBOwTBybggHCMyqZERRB5s9BJTBaBL36eaGPt8A/t7Q50/XMdc1wGKDvkUCgNP820Aw/xLJXj9FVT4WbREFoCmB5ZKDwWHM4Dmdgt/t3Z9sCSFwWADxfnNLSwO+iwT+MhSO8zlrCFYCJ+rgdsiiArjPRAlsimCd8232DIAVBDMQVmsI9gu+Im4WF/nv6NifcgXJhkuOffqiDoLTCsyw4LO6ffvZsT2EWN+M/8Q59iagL4PfBALbGkAwIPGyMvBramABwgaDTREsR1xeXxoGijY9WEPAhqePA1B4Oh9IQPAABXAeIXCcrymHIriCJYQogkuNslbzWgGP4Lk/l2zLV/23+Mf6cA6CP9bx9t/WK+AV8Aq8xQo4CH6LR80/s1fAK+AV+EAVcBA8D4IF2BnEMFCiEI9ZiiqCtzuxhlAIHMCwrgff4N2BNmwXAQAcvYThKSwg2FTBUNKpPYQpgkGHFfqyNcTIEiIC4vVqSZ8/AQQDAn+in5Dz+BTWVqsEBBeiBkbjL4kyFxAcAc75PFKU8a3LDoKlhGYJIfUMt4azRQQUkS3t7hIF8N2ftDWF8J3A4MP2K9UAwKoEFiicAuGCQXGwhpiogFNA3Ab4CwhsUDiNGTfeEvWvgOCQJ2D4W0Cw2ENcQN1O+kvHE/MFr/LuzuLjuxaOv5X2C4fnaZHmzQ90dSIrTkGwwd87BcMRBv/JjeKm4HddF6M18QhWCMwXQ0w4Htd6NM7kuy0UBmsM835gRfAA9W++okFB8JCrLQTWijXlhXgElwC/AMEpFNa1WRD8ETfSG/9mOAh+4wfQP75XwCvgFfgAFXAQ/AEOsv+KXgGvgFfgLVfAQfBpECzsQhWdCkYNDgsIPtBuv6ed2kMg2nzHTeTUO1g9hKEgBviN8UDb7Z7fwWCwRUZmKo5kLqa2FKJKFosK+Aan62wNAeXvtSqB2RZC5hxvrmm1XE4axEmzuOgVXGqzuHMewQaJxwrgMb9zEBxBsKkwk4sLurfYGoKBr8BgKIJZCZzA4f1GQPAUAC8DDBYoLNhN9Zasvk3m2kCOQXAPWwhEqIENCOt8EBAMCLxYKgReXstc1xDzopoogvHbynvz/84d/uEiDDyymjh1bv2I/O5bQfD0kk5AyEeEWC5UMPBVOwiBv2INYXYRyFdVxjYQogA2dbCAYLOJ4AtaiWY5QmH5PuAYpsAXlhDdRCGMNXgEMwRWGAyv4JivCVCYFcGJCjgoglUNPKsI/oib6C3/Y0U/u4Pgd3AQ/VfwCngFvALvvAIOgt/5AfZfzyvgFfAKvPUKOAgOWGRyKEXBJiBYUIo0+5IcAGO/P9D+ABh84BwQeLp2vwX8FcUwYpwf6F7Xg30A3z6d0pkkN4uBFExP1lZ1PW4Ud20N467oRnN4BFdVKaOUCBBsOWJRmCI4Lcm8rlCeMQWA5wjLB6MvrAiOt+NHqwjdR11HW0BghcERBH8J6/vtV0qh7xQA2xxojfvSWRwEvQ0hEgNgtoIADB5B4TgvFytaLK+pXgIGCwSuEXWO9UeDYLWFuOzo67POPPmy13nrZ+fjzz8R8OqZ6czzTqqC7Vw2/o5bs7gAgM0r2MCwRlhDBBDMjeKiV7DlUATz2UE/dGoJYes4j4odBJpxWg51sFhE4DFYQ7ANhFpDxFyBcKEg2FTADISP/YJHHsEfdQO9g6+Eg+B3cBD9V/AKeAW8Au+8Ag6C3/kB9l/PK+AV8Aq89Qo4CI5HcIw650BwBHoAGIcDQHATIqDw4dAwHLbI4He7YwB8rxFQ2HJEUfcm78e2AeYrGxXJ1jiOLRgmzeQgH17VC7par+g6jDXn6RpA8KIqaVFVDIGPI0BwMbOtT4HgxBrCfursrf0fjMBMQLBYRQgExv9DEcxWEKoAZhBs9hAaD6oIZlVwbbYQqUIYiuBCIDBeUxkfADDntjZQhL8PgGCA33olIFhyAcOIWIOdCPZcOJqJDPhIEZx4A1929JNnnfiBy17nrZ+dnwAEx+s0Rw0xZ6sz9KoG/kIbQF8Gv8hVJXyHBnJfqGYQHP2BVwqDoQa2hnFiDRHF4XNAODaLU/DbCRRuu14AcaeKYAXBYgkRByuDFQQvAgg2CFzTAlBYwbCD4PfxfXAQ/D6Oo/8WXgGvgFfgPVcga37/j+ckNO/5d/ffzSvgFfAKeAXeQgXyv1D5+b+9hU/6LJ8xaZs0UQSrOlhVwgC1TdPQgUfL4DfOG2oAiJuG7jaAwDu657jneBfmss5N3+CFac3oFAwDEAM4Yz3LcsrzjLIcMQ8xzWuA4NWSrlY1rZeIS4JvMOZXS8kBixeLigGwxJJqm+taeTEIHuO4ERI+Seo+GMKbgmBmwFElzNYQiSUEQLCpgi1GawgBvsdAWNYC9O0FBmPv9CFnFxG1hID6l6IquDM1sIDisl4x8F0aAAYExlwj8qKsGPGdBMEGICcN4i47+pNnzfzQZa/zLKeMZ32TOUWwXlYYfY6j//jIws0M+rwT/3nCIPhrgMAGgzkyEP7KcHhZERn8hV/wCAQrFGYQPFIDKxhO1rgxXNcF8MsA2AYD4Y49gsUaYgyBxSJC1gqzhlgY/I0RIHhR1XznwyUW1c96QP3NHl0BgGDqf3v0z/kPeAW8Al4Br4BX4KkHzesAACAASURBVLkqkDW//ycHwc9VbX8fr4BXwCvgFXh8BRgE/9fH/9w7/olUsWn5dI1BcAv421Lbthxt3mCua3ebrcDfzVag8CRiHSCEoe+JMXQ9ZUVOeSGN3RA5L5O8EKC7Wi5oXS8IfsESMa/D+rJe8PNqwBGONmy9YkXwMWh7GL0lBhFxdxz92MOv8662llp9pPYQEQTHZnHbxBoCuUBgQOEvBBC8rBMIHGDweC003lL4y024DAQDuAEE81CfYIPBHeayziB4saLlGuD3hmqO13GuuYDgBAVPFcH66PRYHh19M8gePfFh8vvBdlGozqUgeA4Oj4/F/H+esEcwVL8Y9waEJQoUlpwVwQqAGQSzN3DOTeQYCi9yCtYQE3sIvnygjeOC+tdgcNdRwyBY4XDXUU8VUbEcKYEDBC7HIHgxAsGiDJa1moqqdA78Dk6u7Zf/4iD4HRxH/xW8Al4Br8B7roCD4Pd8dP138wp4BbwC76ECDoJnj6KBuzEIhphTV+BtCVjRCgiOua51gMEd3d0DAG/PxrZrqcct0YAefSe3Q3cddVAK6zqD36piJSYAMPKS84oBByKg7pJHSava8opWth7WFgT1MJ4rEXM8HzB4wY3jBPKlfx5Gb2dbgY2lo+/hm3PZ7zALggXTYSdZszhWAjP4Fb9gmYtlRFAE14D9qghGVDgsHsGiCIbPqgFgVlv2pPMIghtWABsQJmoTENx0RFW9phUA8PpGAHASbf1JQHDKIkfb62E/iId342WH56096xQIngO/DytRjp/BHsH3pvz9GnIogW0deV0RNy8EDEaMAFjmWM8T73A+XkmzQLaMwH6FDzDgbwvwqxC4RZR528IaopjYQSyJFACbTURRLdUGoqYF7G8SAAwIDCBcVnbx4q0ddf+8aQUcBPt+8Ap4BbwCXoHXXgEHwa/9CPnn8wp4BbwCH70CDoIvAMGxaZxwPYF4ALdyW7PEdNja7f2GIfC5CJDctfZarbyOzvn1247hb1ktqGSgsaBCvS+LZA12D8uqoBp2DxzTvJTHAIWhFAYArmvOAYA56nrqpTmyezj5XZnVAh8/O1GNfpivXbJfrNEg/+66DuBvdhAAv8EjmC0iZC7N4hQC1/AGViVwXYYciuGuM7AmMNigsESBxKL8Bfw1awgiwF9WCXNUEHx1QysA4KtrjpJLXF3BGmLBv0Y48keK4HlUG1bnKOUlFwv0OR8VBCdb5+grNFfS8zD4FAiG6hfgV4flIYoimOFvJRDYQDDnuparh7TYQ8hlomgVIXNc9AIEZvCLOJP3VCj4VVUwQ+A0X1FRieqXB4PgNBdVsIHguG8/zFnoXf2iDoLf1eH0X8Yr4BXwCrzLCjgIfpeH1X8pr4BXwCvwjirgIPhCEKwAWNkJUDCsHFi9CxUv2zpA0Tteu73bMARO491ofs82EkFZDGWczjuOMmcFMJRt9ZKqGgq3JZWImNs6mr8VOS1KHTN5zWphsYrgqDYSyBkEL2uqWBE8RcBT9PYN5hEfEQTztjEVuW017eamimBT/3K8jcpgtoswRbCqgRkCJwA45HXJoBf+qhIFBiNyro8JBFYrCAW/UxC8gCIY0PfMgBo9GkNoVzBFw+cuC4gy9Mz585I9kr7dOzoVX/qr6DWE0+et5JFvBcFbhsC3IyC8xZztIlQRnEBgg79LBsQCh/N0h6gaOLWFQC4gWO6eiHGcB0VwafB3GuERLAC4TkGwAuFaYwqCHQZfutte3/McBL++Y+KfyCvgFfAKeAXGFXAQ7DvCK+AV8Ap4BV53BRwEPwIEizWEwRVAXzRy44Zu3Nit1ygN3vD417t7gcB39/T1RERTuRYew4jqLdyO/IcbVgFXyxUtliuJtUaeL2W9LKjKMyqLjKqcqLKYZ5yXOW7nFhC8XgECo6kcoPA4VmiqpFDPijO2fXhA7Xlux2cfUMupIDhhwkJD0dANimC1hAggWG0hTCks1hCl+gTHKE3jRCmMKE22BmpbAcIGgXF7veSIUAKLIjjNTQ2MtcUSIPgTra8FBq+vP9EaUPj6RuLVJ1VX2q54BAh+2K+A6II9csFTXvd59zs/XbKlRq/0vapgnN8C8L2/pQCE77/K+kbioiQS6JuJOtigsK5hzh7BCQAeK4Oxd7JgCyEe6y0dUijMax11rAheUmZK4BCjRQQUwXW9DGpghr8JGAYgnoJgh8HfuQlf6McdBL9Q4f1tvQJeAa+AV+DiCjgIvrhU/kSvgFfAK+AVeJEKOAieB8EKfFNPYECWdM4AGPB3GAIMZlDMc4HEAoE39JVVwAqFJ/nhcJBmcw2azzWiEOY8rsECIkDgFAgnUBggGLCXR6YRQDhZg22Egd8jCMxK4ZoWFUBwxjwu49u7OeEoAA7xG2HwRyR4I59g224JCE78gVkRzLYQcew3t+wHzPYQZ2JQAgP6qhoYisuoCB7E/gEwGDYRHNUaQgEx5qwIVugrMDgFwZ/4sSNFcKBqCRyefrOUUj54KeCCPXLBU17kdPqj3/QUAJaLDKGlJX8Mm3OuVyEiKA63NqjRjXzyFARvN1AAAwZrDHMoggF/FQJDAZwAYLGHyEisIdQSQjOxh4jruJNC1MBjFbD4BgsIhjXEUNQ05EuJsIXIJdq6gGDA3yVHg8IAwMixNvII1g10dJ/DR91YP3rjPuHrOwh+wmL6S3kFvAJeAa/AD6lA1vzxny7RPvyQN/cX9Qp4BbwCXgGvwIMVAAj+9F8ffNpHe4IB3QB2FZJM14+fJyCYR9+LLQT7BEd7CM6xprYRh0NDUAUHENzYfAKCWQWs6l+FwVEZvKSyKBgAF/kgETA4G6hgMDzwXEDwgtbLJa3NFsIUwaoQBgjOspxhb54L9M11LmvWBgpU55EWER8RtCQq8qlPMJrFCfQVP+DN3R8JBFaP4A08gtUSYgKC4Q1s9hDmA2z+wIDBqT8w1hn8tgMdEgg8nWNPrUwFDEXwRA18EgQzDD4Bgif/Gj4Pgx/2fvig20hPw+NiRjiM8444mAcvc52LAF0uPszG5PwG8AsILArgu5ALGJZ5zYpg9QcOFhFjIFwkF48M/U7BMO6aEOgrURrGSZM4y7uhoCFfUJ8tqM9r6jUfkPPagvJSge8ygmAGwEsDwUuqqkoMb8IeTfJ07cxfdqcugH20vx9f8vdtv/4Xov63l/wI/t5eAa+AV8Ar4BU4WwEHwb5BvAJeAa+AV+B1V8BB8PHxMYVvUPdGuCs2EDpn4JKMGVgs0HdLdxuBwWnjOFvbQxGcwOAAhsPagaAIrmpYQygI5tysImStLHLKSYBvAfDLuc41X1RFsIQwRbBYRIg/8BqquqpiAAzgG4YCYJuLUnjyJ6FzJ0HfByV4Ad2lBq8DmmUZCD5WAptVBKwh2AJCITDgb2oJwfNFSR32rTaMYyjcw8daG8VxTnRoBQYfWqIDVMGIBoZ1LXgEByuIRBXMVhE3VJSAaulRtlwg7sgneEYS8b2q4Le+jVK1bvotOgUaDexOv3KpQnh8LrLzktrZ8BMVFPOFCRDhFBzLHOc3hsAAwAp9OWcwjGggWGwhAINX3CwOEFjA8EoVwnwOMSWwQmGeWxO5LOP9KZYl8LbuqGUwbAMNNHtqKaeeKuqyBXUcK46AwDZPQfCSAbAC4eWSbF5ViwiC7fyVfBZhxA/uzBf7+/w1f7bnLIqD4Oestr+XV8Ar4BXwCnxLBRwEf0vV/Ge8Al4Br4BX4Pkq4CD4JAgWD2CBaWMvYIXBBlaSKHxFfIQR7zZbAcCbLd0bEOa1Ld0zHN4SQLDA30lM1nBbs4BgVQUHELwMnsFFAfAiABiRR4bIN1fzfFEW0RO4hjI49QqWBnL1oqJCIXBRFJIXORV5QQVgsz7G4OSxMPgVg5Yf9qU7oQgGm4uKYAPBf0jDuJE1xNeg+gUANhAMlXAAxHXJoBd7tcfrMggmBnuyTtQNqgY2+KtxrwCY4XA7UFWv1QtYPYKtaZx5Bl89AIKDUDw72xjuLHJ7YJ+81W10CgCf2nuAf3MQeGwRkQDe9MJUuKAl57HjESGxqIjlLgaBveOxG81v2RpixeBX4W/IFQxXOF+I/pctIgwEp1FBMOwhMKTBoeasZtd8yKkdSuqo5NiGWFGn86xY0JLh70oiALAOW6sWAoL5s4jvzWg+Ba2vFby+1s/1w86fkxd2EPxclfb38Qp4BbwCXoFvrYCD4G+tnP+cV8Ar4BXwCjxPBRwEH9XZgIhANWn6Zjk3hWN1ZR+axqUN5OzWbL0LWwCwjlP5fn8QGKwgWMCwQuGDPCYewWiGNAbBbBWhSmEA24x6yodBYpoPPWUGgg0AqwIYVhFBFWwgGDYTgMAAwCHHXNah9kttIUZQ75wy+K0SvO/4No7gnyqCTRh8BIJvozXERmEwK4IV+gYIPFEHYx0AeGD4G4fMswCHoQI+NAMx/G018jyu4YIDN4kzAJxEWzOP4FiWRBGsi5dpK2eU5XyF4QHziMte/DuO2tP/6GMh8KlPkFpB2HOChc3oolV6Act8y1PrGvU2V59zueglIHi3vQ8weLe5p+1WwLAA4XsBwRMIjLmsiToYINggMKKpgdM1/C5sZQIAPCCain2gbgAIht91Rs1QUNsX1PQl5w1yjVjPiorqpUDgJeJKo87x2AIgeAb+GhgOgHim8K8Nvr62z/P035bTr+gg+Dmr7e/lFfAKeAW8At9Sgaz54z+7R/C3VM5/xivgFfAKeAWepwL5L+4RHGkKZ/iLW+DvZHTJnOGJ/KD9RQ/8agBY1ge63+wEBG8BhHeTuKXNZke7w57BbwDCh4bhrwFhBsFlJWrgGjYQBn8NCos1BAMWBr69xJlRFflYEawN4lZBHbxgRXBZluI5jAZ007wUlTD/mYO+E4h3ChI/zwZ/+XcZg2BRi9vGGYPgP2jDauDEJ/j2TxJrCFH/zoHgla4PAL6sRBcVKYPhSS7wd6C9wmCJOtc1A8GAwau1AeFrhsM2ToNg3hSh6Gd5rRVi1p/1vE/wW7ue8LQQOGn5lmwmu2DFdy/oBSvJFQhjTa1tpJmlKICl6aVAYAyBwPe0Y/ibxnsBwdt7WpZiB2Hg1yCw2ELIuoDg6DXOMFjVuFhHLvsU0NeU7Emu622X0aHP6dDl1HR5yDG3dYBgBsAAv6sVrTgHEI5wmEEwLpYln2MEgdX7/BxkfS0A9rV8jpc4uwoI/v0l3trf0yvgFfAKeAW8AhdVwEHwRWXyJ3kFvAJeAa/Ai1XAQbBCuQSuAAR3HUMRKNV6BsDiVymwpGOlWuR5EXcxDDbONxDdb3e02QoAlrijDYPhuG4AeL/fCwBWhXDM91SUoghOQXCqBsY6N3aDB8DQaYQctGMgzOaxQ08AwWIHYbYQogYWf2DxCQYIrgB/y4JjVSEvNY9gONK+kSPs+QZyb43gPcEX8zQIhqdvN24SZ4rgBAibR/AUAq8mcBgfFfuP4a8B4XBxQqAblMAMf5uBdmls4xzWEAKBx/A3nV8KgsdYOClmKpPQPXHOZmR6GN7aNno6EDyFwDI3Cxuxs5m5iKWQNwBfg8DJXQ94rOs7ggIYMDgC4U2Yizr4npZBESzQFzYRq9rAcMFztqrRRpPsF6wAliGwzvneBYXAfAHO1OwkYBh7tumxbzMeh05iGDrP8lKh74pWgL+rtcBgg8IrUQRzo0uD0Sdy22uvBbae+hyv5fM9wSnyUS/hIPhR5fInewW8Al4Br8ALVMBB8AsU3d/SK+AV8Ap4BR5RAQfBQhtSRqXqODQvEvirEfMECMuPALqZejHeHm9AGPB3sxPoa7lBYJvvdgaA97QzCLy3fM9guGCPYCiBrVmcKYPjHKAFwHcA9E0GVH82Z0WwAl8GvwyBNSocBgheVADAAoQBgtFADtHyoizG/sBTmDdD6rg6b43gPeKrdOqpKQScQmHssaAANvib2EPAK3h3/4VM9Wuq4HRuQBi1FVU6O6FKztFwLAAa0e4g0HfX9AyEtwDCYU08gg36LqdAWOHwY0CwvXuoz9y9cnMw+MxeeUvb6BQETtcvgXrT15nuK75IZeer2bsZOvWMnoDiRA1simABwRtVBEtucBi5geDVohAQHEacs584N5kUZXBoQJms8Z4F8AUEDhcykpyImxvuGh2sXk/myNuBKKsYAAcIPJMvFnUAwQaE5+L0e3zJsXmC08TZl5j7DK/hc/3o33vu9R0Ev0TV/T29Al4Br4BX4DEVcBD8mGr5c70CXgGvgFfg+SvgIHgWBAsE7hisWJ5GABO+BZ6J1AQG6xrWAYG3273A4BP5jqGvAN+YCwiW9f15EFxLwzh8EobAXctx6HT0reR9R1UOawj1BGYgHCGwqYQZBDMMTqPAYFuHWtiaLYVNm8K8E6TuI8KLUyCY1ZkjEPwHbWALYc3iFAibNYTB3yMIvCwJMFj2Iyw7ZE/K3tS5NukSADwEGLxVALw99GG9hEfwGjYQ1xoTdfD6mgCHHwuCAww+ZZh2gcVIenJ86yD4FBw+9/04t49Sawc+bzEUxoUriXx3g60rJObHJgNrBoEBfPcAwDsDwQaDAYKjAthg8HoEheEnnmnTyQiCpQkl4LBA4nD+1IsYrGjXg8s5ZQyCsT9xwYL3K/KD5Lx+GIjyklZQATMAXtNyLTFdq2sBwSn8ncvletWxqclLn7te42d6/n+wEDkIfomq+3t6BbwCXgGvwGMq4CD4MdXy53oFvAJeAa/A81fAQfAsCG7blmR0GlvqbK2TtQDdEvAbVJm6tgXk3R2I434Sk/X9wUBwtIZgdTB+Tj2Cq7pmRXCMUAjXrBTGGqMLA8AhJlC476jM4e1Z0XKx0Ii8ohWvyahr8QmuFwvO45rM61qUwgIbE0fYB0Fw9hEFwXzbPv5Ig7hxPvIIvp2AYIXCUxC8XBYjhXBQBBPqaxB4CoQFCsMPOCiCGQILSDM4DNhWLaRZ3BLq3wQIB3Xw+oY9q+OfxBM4BWinoO/M+ghyPbSPztsHP/859IF3PKfktR+9RDU8ehtW0aY2EXJRgZuu8QUsuZBlIHgKgdmOgW0k1Bt45BEM4CvQd7+zXKPOoQhGA0O2hEAjQ1YEmxpY5mVQBI/hb4TBehEtXExTaxOGwXLpQEBwBL4MgflChsFgxJ4oK8f+wOwNPG8NgYaXBoTn4lNvoHRvz+W2du6x1wqnn7pWl7yeg+BLquTP8Qp4BbwCXoGXrICD4Jesvr+3V8Ar4BXwCjxcAQfBgugSOAVI0jQNNYdGYtPQQaPN26ZV5Zop2AS8iZpNlG6AGHtu/NbQvmloZzl8gBtdtzW2hJA1aRyXPn6goigZ9lYLgN+FxvEcb81KYLWFgCWEKYHNMqLIieoS6t5CYllQDesHjgUtylKAMAAwvISXNS3rmpZQDmuOCOuIUaO4kYLuFPD9eCB4DH/jPmOIBz/UrmWPYBmTZnFqFZE2ixv7AqdAWBTaQQE8UgXrnsR+1MZw0R7CwDButxcgXAIEKwQ2+LsEEA5r1zOKYAF3R3B4YruSfs/kS6c/Yw3jkngKfo0uPjx8hnvxZzxk6SDXB6LXr80v8RW2iuPH5Y6FdvYOBrubgRvE4f/Yf1eaxKUD5z6BwGPwG60hZL2u0BROgC+AMHIDwrY+Vf+KEji1iYjWJexpHXytNdc1toYwxTrsTPQCBvbwtun5McoKqusl1cslQflrOc5dsrZUj2AoleFfLDAYMc2xdk55fW4zTY/XqBGd+hLbnp57bG4Nnyf9M1UFv7RK+SW+XA6CX6Lq/p5eAa+AV8Ar8JgKOAh+TLX8uV4Br4BXwCvw/BVwEGxazQCDoZRDozYBshIPqtjltcOBITGg74Bb782blfIEDueiZmtbOjQtHdqODprLms6RHzAAgFsGxOnc1gCCywUA8IJKNHPjqPNKIoPgAf7AvcDgAVBY/IFtPc+IqiJjiwj4BctI5xnVVUXr1ZJWq5rWy6XmiDXnWINFxFTFmehCZ5S/2lDu+I7r59/zz/iOcyA4aIIZ3o1BsNhC/JHA4T8pgGAAN20QJ0A4zpHbbfbBGkIhq3kFY/0Aj+BJozj4r049gk0NfCqeUgRLaScHOYXBqZJVL77wPuL/lwsoMo356PWMGz/jMfzetzrpEa0AeA7Ipmv2/kE5KjRRKy2140ZvAMGtgGDcsWBgGHc1GAi217ILEXb9K8QpCJ4FwhtalDlfOAIEBhSOeVwLIDh4AkdLiEybxTH0VqE8PhP7BOv1EoHW8Ai25obiaS1DrEws4jyMZnCAwPACRs6x1ohzZbUI4BfWNgaBp9FqPwXy6Xqo4/RCR7JZcLweak53zqYi/dnpHjg1/969+hZ+3kHwWzhK/hm9Al4Br8DHroCD4I99/P239wp4BbwCr78CDoIjCFYqgdup2ZJhtxPP3t2O9jvx8bW1w/5AQyawF1FuYxYQHOFwTg2gTNeHmOZNL48B9jYAwwDGh44axKajBoAY64eW8rKgsqp4VAuJAMG2BjjMbIgBMG757hkEcw4YrDk+cZERj3Iac1mHUvhqvaL1esnxeCxpuaiPbCFOg+DUOuD1fyWe8hMacJOtJYTrNAhOIHDSMG63+coewAaBIwAew+AITK1RnELZIc4NBKPhFttEMEwTOMxrQREs1hCmBEZkKLySKCB4jupH4B8ZWaKEtkUh5PwaIqIXW4sIgNXmwqCw/ioBgD3lQfqBr/WQGvhIkat2DWbZYI+bWpTLMFJPS/1Q1hZqYLWv4WhAmHMBw1LvRIWtFgzplZtUEbwN6uDtSClcKQgGAK4XhdxhMBmi/jUVcEYGf23NPgf/rqxMlu+I5DJH3vYR/h5Y0d6TxIH2rcBhnHO5uSUPXBhL8rBe8Z0VgMBlWTIIRkxzUwTPwfk5MHxu60whb2pDYZDYVMn2WGpbYfkpawnbCz9w+77Kl3YQ/CoPi38or4BXwCvgFUgq4CDYt4NXwCvgFfAKvO4KOAgeg2CCSrOn7XYrgxu8Ideo891uryA4wt8UBBsk7vqBOqj1zsSmBfztFQbHHHDY1nNAi6qkoio5AgBzDpDB6wqCFfgStHUMg5NBPWVDTzkGEDZHzAddkxxQ5/pqzePmahVymcs67CEilEu9glPl71zDpdf9dXjqT3cOBDPoGimCj9XAUAcDBC/rUkBwUAXDFiIFwQVflOALEgxZpfZhjSdQBAOeCfCNMBhzXWuJPYIZAiv0ZRi8EihscLgoxCNYmOJpmbd8ljkQLGpP+XGFwDPRHpsel7ciLH/IZiAFvta4LW38Jk0pDf6qWlqbrBk4F1A4BC/z6G8Oj/Mmepx3nUDkLJeYJznPxYbAQDDOe6egMEAw7GRwrrAh1jI2L6ng1wcMJraEkFyjQmIDruxZzPC3l9hHIAxFcNMK/JURc4DgA4PgTKFuFeAuA14FvWhuaNAXsbJzZ3g8AuHwmU5A+Tll8Nx5IwW/c4A3taY4pU7GuoPgcXUdBD/131L+el4Br4BXwCvw1BXImj/+51OtMp76vfz1vAJeAa+AV8Ar8PgKMAj+Px//c+/qJ5IGXgyCO9psNrTZbOme4zTfMCAG+GWkysrgqA7m9bDGSBYIlsEXYq9cjHMiatuemnagtukl5wif4jjP4WvJYKNQAIxYhDXAjSxn409+FwbA9s6c4zFVBvcdZV0r6mHkveZQDPYtw5xP11d0c30l8WY9mmNttVoG/CcqTtkQltuN60cA760QvCfa33MqYGvyNQLB9+ITvEmUwOYdHD2Cx+A3hcKAxAJ9rR+d7LdBum7JYwPRoYvA96CqYIHAxLYRrAiu17Q08HsiAqyd/yNwUv7fQLCoPMdr6Lk4BcEpqEwUrMkbvpVtdCkIPmrm1vfczM0aukWIqrVJoDkgKyuCAX0bgb+wn2kbgcCNwuCu7cSqIEfzNhnTHO8j8BcXv8QPWKJA4e1G1qCqxXmiUvgLsGoQuGIYXCr8pQh/1fYjwmDZq/x78p0LgL/6ezMMFigsd1EABgsEjrmudbgDIhOvX/X8DWA1j2uiBIZSGNDXFMOWAw5DMVyMmuilUD7Nz+19O+Yp3J2Dvlg7pUw2tbIB5PT9zoHhJzptveqXab/+H0T976/6M/qH8wp4BbwCXoGPXYE3C4LlPxhEWTL/x4zdwn92fOwj7b+9V8Ar4BV4qxVwEGw37YcjCChzd3dP9/f3dKeDc17b8NpmuxUIrNYQkgsUthwwmDCgtINlRMhlfYBULssZ+rYtQM5AHefHA8CmKDEAfzFygR5hDYDIkJ+CX8HOqngWFD30LQ1tw6PXOHTj+aLI6fOna/p0c02fbXy6kvzTDUd4BQv4VUWnVs9B8PhEMAXBppA1oSwrghUCMwie+ANjbQSCVRFcp2pgXYs+rwaB5bMAkpkPKxpvGfRl8Au4xkCYQoQiuIb6FxDYVMGICRQeewTb7zy2AAm/q5m+apMy0L/UO5kVqkExGvN0fXp6fcsgOIXDBnsNBM9F+YqZmlbqIzAVMFdB+UACfBsBv2hqCRAc1pqG/ahxzshzbZCGi0sKSvlcomB4DgIbADaVcAlvcVbWFhwNDOPuBIBgrLEFBFs9i5JZPnP6u4i3cYC/Cfzu+y6sd4DAnQJhXCDjXCLgcKMgmOtikJv3lNQn1xxQNdpHVOxzns6RA8zaMTkX5/66n9qAGAg22JvC3dSWIlUqi1p5rF5ObUFsL4Rv3KhJ51v9R8jjPreD4MfVy5/tFfAKeAW8As9fgTcDgochp34oaBhKQj5QwSCY4+wfkXRkmfxHZpbhdjPElvIMHmT+xyvgFfAKeAXeRAUcBB+BYDRXuru7pdu7O7q9vRtHXYNSOAW+aS5K4YLBb4Zbe/NCYhhQ74pSDWsQ4gIEI0Ko22pMc4YcrAoGAEa3e5nnAMGIBW7tFqdi1h1n9vc0ULXAYKwN8Ao97Klr9kk8UJ/M0UDup083PH7+LJEH8s839POnG/YNZiihauCkdVVsTY05JgAAIABJREFU/DXzBfho3OI8CJYGXykIHjeK+8KPxWZxOQUAPAXCC70oweQ3bbiVNOMCLOxE+WsjhcK2Vi5UEby6oTpVBNt8daMewfEAnzquDMfU75W1wTyNawYGAe1GzbUA8dSuYNSUUN/yPYBgsxiwRm4WASDTNTxPYGZstib+sxF04tveNgcGwKcGQDDDSfXHhV8uX1RC1HW87hgEb1UFnCiEN1s+5xgAZnipvrtpHsFvhME4X6RwmK0gAIC7jmMHAMxAOEZY9QD88ug1JjAYa1ATpzYiIx9l3Zz8mSs0jxMfYWkoZznA8IJB8FSdnc4tn57aphAYj09h7yn4Owej0zUHweNqOwh+E/+y9A/pFfAKeAU+dAVeOQjOqOsr6vqlAOCgAv7WYyb/kUnUUZHvecjc/3gFvAJeAa/Aq62Ag2C5dT35g9upv369pa+3t/Tl61eOo/nXW1YFq8MuDVkRcqiAGQKrPUReVgxeOOJ2aZ5XlLPNQ0V5VVLfZdTpSHNxb5DHBAIB/iYD4DeZC1STv4u5PRj+Dra5RqiAm/2W2t2O2v2Wmv04Yr0qMvr58yf6+adP9Ms0/vSJH4NPcIC/qS2E+sYyIHYQfNQgbqwIngPBYhGRwmEDwQKBc/YJToFwjTVYQ0wBsDoypOtNAoFjDu9gsY1ALKtVUALXpgROIDDg8Ngj+PTZTaCvwF+BZWYPYXMI5lW9qeDXmmyZbcF7AMFzFhFmNZBCX5x7pnMGwYmdA6BwnIviFX8EAB/ocJA4naN5XKo+Ff/cqD41QGwgmNW/G1hDGAQWKIw5oGrJIFmbr83kAfjaOcEUwcmc7R/6TuFrx0CYYTCDYVlH8072WFcQjIg5ALCt9QDBtrdmo9RQ4K+Muo65rZkieE6Zna6lO34OAmNtquxN55Yj4r0N/Fqertn3wd7TrSHcGuLV/nvSP5hXwCvgFfAKcAVeJQgehoK6fkFtv1b7B/6oRFlJWbYkyuD71tPQfRVVUfEXWqz/e8rL/4767gsd7v5fGvpb/gXz8l+5E/kwHGgYdkTDITn0gwDhYieK4cl/aPse8Qp4BbwCXoFXUIE3CILn/sPbKjl97JRHp/wtPV9/wBgGwF8FBH8BFOYY127v7hkAsxUER4HBslaoRzB8fAF9BQID/GJuANjmBnv7LmfoOwLDrYFgbbjEMFhzjZgLKAb8VRjMOZSE6RwWwAeGv81uQ81uK4Pnlm+pzDP6JYXAP31m+MtrP33meM2K4Hkn4PmyKgDkkkfwfu5YzgHA7/nG4L0ufc1Lnnfus/NvKdRXIKgkDIZjrs3i7r/Q7v4r7e6hAP5Cuw3msob5YXtLNcPfnONyIREwuNYca2b/wL6r9r4GhxUKG/w1ZXCYKwjGHCAYsJfHEvYQVxxZHaxrZg2RNouLqmCxAAg1CD7BCQROGsilkDP1rE19bNPj/lbUwNM9MD1HfRMIDhDY1MEChfEnwt9UFRxVwjivTRuoWTO1EItCFcFb2u3gCyxDLCFkjUEw7CWgAlYAHG0PYtO11AqCz0vW9I7PSXI3AdtC4C4FgN8AgXVugLhTEAzwy2MChuEtHECwXGCYGwKCBbyeGudAsCm1rYHfQ+eicXO6/7+9N4+S5arz/H6x51LbexIgQCAhNiEhsS8NQoBADQgQq2igaWjoGbeX8YzH2zkz3bbHnmn7Hx8fnxn7tJs5Q09DM+w7iE2AkBD7KtQsEiA27dJ7VZWVmbGHz+937424ERmRGVWVVS+z6hdQisjIWG58783Il5/85vdXLVYnHlcBcB0YZkdwWWl2BM8aefw8K8AKsAKswJlWYKFAcJrhz508SDMXEAaXJxPszqXgdJ8OpnUC0uRe8Lc+DFk6BMs5HzrrrwfD7NMuo1N/DWl8L4Hj3sk/B8NcgzQ5BbH/I4hG36zRHL+FD6VLOJqozn6mO4nPzwqwAqzAsVZgSUDwrKJLOXDT4VvuQtQdiZXe1qiScrHGCYJgAX+VG1h3BuPyznCEdlzITAS/NiCdJQhs2vl6fJ9E569w/1aWrWJ9Cf5K8Iv123KXcCwoiop/oFxQBYMxgljGQiAPQhgso4fFMsUTizk+Rugi4C+CX7+AwAiD5TpbOYIxBgIdwfnfKoFgjIvo93rF+3mlIFjOeSUAzd2gCoTmoIZ67dBfftMcdW0AsN7gWeNSQOAiEkE9FnEJCLUSCEYDCMc7EIwH4NPyAAL5GNeF/hA8ByGWBS6CX1o2wXUECHYdAYaFziCLEapzypgI+RwCYJGtKty/ImNVW0YQ7HbA8/rgdhAAF39up5c/RhCssl9FPIgq+KZiABQJFn2sMpGLAnICjFMchMynFfm1GHUi5uqxAp1K92UEwU1QuBoDUY2JwMciGgJ/FYBxGSojWOUDizkKnBeGkznBpWJxkYCrIgpC/dlFcTUZEYFaB74Pvu/TPAiKZYTA6jlxDBEpITJwhTNYxE3YYGPsTWVM1DmE0RGcpIULWkFhAYZjen1gNIQAwAL46o/19YXjXH3pVABhEY2D0RB6NrCKhihcuW0ygqtfADXdTxQInhURocdA6HBYLevjv3p/2u396tBvtgdwQgbBByAqH5IVYAVYAVZgrgosBAjGH4jGcQ+SzAPIhGsADBds7yJRpMb/EVUSd7rPAG/lD+kDLILd8eZ7IEs2G0GwYa1Dd+NPwbQ26JDhznUQjm6iZdt7PDmJY/+HkKUjKSr+QzYC2xqCaXKO8FxHGh+MFWAFWIG9KrAEILgK23SnZRWwKJdd1RGGwEVBuFJsgXSmifdGIWISJwIAa5EQKhpCrcNoCEDoi38WZv7KZflYPUcgWFazNwn+qmxguR6LE1EmsCH+8mV07xaPCQTnAFg4gKn2nMoGJkcwgIXwlyAxLou5AsL4OE1jDf4GYrnyh45gygZeX9NygtdEPjBB4VXod7sScBZ5r9QvlQgA+uk3rUspxzNfxiJRsk/0oXsYYEOdo2k+66WE+00bg/qY1K9XH5NiPYL5BKJgCKE/IuAb+UMI5WOxfghxOAYH4a+NIEuA33xuF48RBtJxJ9zABYguQLCAwXnBLW3Zdjrgel1wPQS/PZrTH4JgWu6Sqz0vYKbyfQlWCiBMcQUVYluXFobbEvjN4WQBKtW6Egib1TkL9nzdFwX6Ot1lOjUjWNcYYTBqTFqLLGUKZotjwC+xEAhTxIT2GO9peHzKFad8clkoTgfuEsAj7A2DAAL5FwYIhMVjtR73JzewzBkWzmABgtWycAQXBeLEuCi+KEBXMIFgdAJLV7Ca60BYwGANBCtHsIyGoEzhSg61iIkoHPkFCBZxGAK+Fo5cBV1xLKrXqbo/5e8d2j2r7t5RXacXiasrFDetYJxeNG6eX1wt2MtjT81hELwn2XgnVoAVYAVYgUNU4AyDYMwAtiBOVjUHsAmWdyF4Ky8B01qDJPoN+FsfIuev6TwCuutvAMNcobiH0el3kvPXsDagu/E2Ar4YCTE6/beQJafBch4JHdq+L7d/F6TxneQU7m68BSznPEiTAYTD6yH2v6/JnhEMtqyA4yIOcTDyqVgBVoAVqFVggUFw1XmlgzQF23K3KYYZSbCoqr0rKFz9QJ9/sK5AYFX4TAfBWCxOQeEB5QaLx8PhCAwLIbADBv3Zcq4v4zp0N4qicAhP9MeGhDLk/EUHcP43+Zh+So1sbQIAq1gIMiUL+CvnWFDOqqzLFAgOJAQOFQwOIAoRCgcUDZEXiFtbhXVVKG5tBTbWBBzu9ToEdoX+AvKW4LuCM5QBiqBGzukxFncq1p0JEKxDm7rlNncLHTQ1LedjrwGGIwSLQ59gbxSOaY6P1TL2SRL54CAEtg2waS6WcS4ei2UFgPFX8sodXJ1jwa0c/mLmKjmCEQoXy5btChDsdsEhIIzLCg6LdTaOeVW8TCvsJuIcBAguv86Kb1p0PqwcwMpFmhcyk65SBYm172nadM3CbDPLMa7uVVUgrD/GYxTuWgXaFWQVc/oCC4EqAV8EwjJfV4OsaZLK+4dyFuuuYpHTjMcK6Z6AWcP4F8h5SBBYrAtzV7EOgMuw05agWrW3AMB6ZATeFwj+ynbXQ2F0BAtXsNCliIggh7AWDaF/CVNeFhoWcQ0qmkFEWeju3eqXiNX3mrr+0OMb1HLhvBZfbuRjvfKlhwLGTXP92Id9r1yYF5LWEAbBi9gr3CZWgBVgBViB0nt0dPqfHP5vHskJYlAGcJJ0KiGIJji9Z4LXfxEBW8hiGG/9J0jC2wHMDvRO/CMwrbPoGsab74MkvLUEgtNkE8abf0dOYXQUe2tXg2F4kMR3g7/5PsjS7TIgBoBg58sQjW6cGBkiP3gMphHzqGEFWAFWgBU4UwosIAiuAuC6D+I6ANYdXHVgRV+njk3wRIHgyhwhymAwAAWBBzs7xfIAlwewMxqBabmU/2tQ8TcXTEvkAdNj9ZwshEWQRf1Jq656jM7fWEHgSAfCAIl8TG3VQLBapugHuR4BsI3gVwLgyWV04CUQEehB8Fuex/g4xGKvBqyvrsLG2grN13EulxEC43Kv2xHgnVy+ck6PhTtPPCcADhZ9QghFRaAI5Mh10g3Y5AKepztY73cdqhFgzJ2LBVRTL8emNlTBbxUeldy/OhTPndECiFNBrDiAJArlvLIc4/oQbITA5MJEmKUvF+uEIRv7o4hCUetEZIQorhUlaQ6A4zglEIxAOE7EMhaCcxD8uh2al5c9cLwOgWAR34DOUq14mfxyA9cpNyilwRKrlO5QlS1NrlZTFhwTcQLlDNsib/ZM3R73e95ZIFh9WaUKkdXdvybAo9JRBIJT1i5OoriaXnxNuG2L9WlprBdxHnLc07Fk0TkEvrL4XKQXn5PLerxEnhWMgJNiIkR2MH1RoL22hINZrROvO7xHCGiN8RAFEEZncw6H8fUj4yHo/pHDXwmH8Zql+1f0l55HrnpQgGA9wgKjLKrwVTmC871KrmJ5dFm8T79v5AUO5fXqudd51IkWe1IFw02QGLc7jPvjfsf5Ye7PIPgw1eZzsQKsACvACuxFgTPiCMb83zBegSzDom+Y9HCSoG3sfxey1KdM3+4JjHQ4Qc9H/s0QbH+Mlt3Vq8HtPoWWw+ENEA6/0giCnd6zwOtfSVESsf9j8AefoWJxbv9ycPvPp3/wp/H9BJrRQYzg2e1fCUnwY0ii34u2GQk41g6YJmYH88QKsAKsACtw6AosIQjWf6pb/Rlv9efVeganHkWgg+AqFMZjIARWALi0TFB4AMPRGNA5aTrulLlDlBaBSDEXWZ9ExuRPu4UTOCPoS0CY4G/5sYxhrYHBhUsYATDBXwKFIIGhmiNA1EBwGAoQLOcxzgkOY6a/QbB3bRVBcHW+Suu6XY/gjA6u6pbrMk/zPpLFofQxXwc9dguE675IUOeoQt+mx21eh3Xwtzo2c03IES2d0FWXdBJBlsSQJpH8iyGjZbEOXdwE900EWfIvXzbJwY3rBQSu5BHnucEykxihLwLfGAGcWEYYrC/jFxqO64HjeOC4Ltg4p2Uxt11PxgKIHF8qHIYAmJyOInKAABaOb4KW8k9C9xxAYtFhywJHOTKdooBW7tLEdWhrX9Kp7lcN6lKavsDSf8lQvWepXy0IXUnQPIFj4vWHfa/GmnTgi3M3pCxTVgN+KYDRElhwTsxjOS8eR9RvIhpCFI0TkRAqI1jMS+BXg8I6NBUgWMRYkJM5dwbLeAvpbBbOX/EaEnPhDFZguPk1X/hxBAjWM5KVU1eOW/ncrKGmxrO6jryoofxig2C3/uWIivWorGuCxaWcbLlvtU27vSfOuqZlep5B8DL1FreVFWAFWIHjqYARnf6vD9URnGYWRPGaiIIwbJHvu/YqMIwO+INPQOzfQj3h9P4AvJUX0z8GsyyC0QP/DrJ0h4AxFobDKQ5+QgXjDLMHnfU3UTREmmyBv/1ByJIBuP0XgNt/Hn3zjsA4HH6NYiJwf4yFEOtvgnB0Pf3D0u5cBN7qy+nYIbqEKZsYAXAKjr0Dlhkez1HCV80KsAKswJlUgEDwvzqTLSidu+kDvYIj+ry6Toe+TQASt6n7Ga8OgwkE7+zAzs6wgMH0GCGwWDdCEIwQGKEYzh2P/mjZFcv4PNEa6YYUAEzAm3y9Id3AkQS/cp5ECGQQCmcQy+9KhfO3cAAXLmGxDmGgiA8Qf44tITAti3UYSBxFCIGLP4LA2jp0c66t9mFtBSFwdS7WdToKBOsuRHTuKddvIn7OTYAnkdml8mfr6ufr8jlCU/Ln7WowHBToqILfOidf3Yuh2p6q47fpsQBVwhHdBM0xjgvjNbBvsiyhug3o3Ka5fIxQDUGwyHw2wJIZsflj05AQeBIEqzxiNDeiY5Tgbw6AxTK6L9V6zLJ2bATA6s+pPHZLEFAAQO1PFSQjiKWcweUoA+UURf1VsSybcluLPz0ndWFuUHtoSJMrGA+lQ99py/r4UzBYIF11fxF5u8WXAQIC57BZRZOI/JA8RkRfVtEiJSgrc4bF+JAu3TjOM53zAnFaATrhEEYna7mgnSh4Jx3BMk4EXxOUZyyzjXUYrHKORSyEcAXrIFhfLjQuIHf5liLuvRjTQ19aSCiru3V1oKv01uf6chX0VqFw9Vj68woUV+d121QLJdbdK/cwJJd6l3j7XwGkp5b6GrjxrAArwAqwAkdbgUMFwWnmQBT3IctsUtW0TkJn4800xwnzev3N90Ca3A9geNDdeBPFOBCYHV5PDmCCvmuvhTTdgiS6E+Lx98SxnIeBAQ5kWQBpch9BXst9DNju42ifaPRtSKJf0/EwHxghNOYJY7xEGt8tAfE1+fnSZBvGm38PGbZFtI5yg20rONojgq+OFWAFWIFFU2AJQPDEz+y1LOCqe05AhUTChcm5AsEqFqLOESpA8JDAr4LBBIG1degIRoek7XaEQ3JiWawj2COIjZhXlkWRJ4AYAXCI0FcHwuqx3JMcxAL6ggLCRDfEOooNcAT0pT+1nM9NyvTPf+pNADgCAYKjfD2B4JU+rGp/6jHCYVzf6bgEFXXgjhC4CuBV4So1j2QhK3IaaiA4l0ajN/OCwTqIa4IwVZdfm5dpNXu67rGCv/pP/9Uywi2EdVjqS1w2lvelr+jBMPRl9d1BUWxLmMq1x8j4ZQG6Ig5COYSL/GYBggW8LwNguS5OhduTXLro0HWoMJxYFuvEY5WrKt2gCH9lrq9eJEu0Ubjg9WUFghHEIfx1XVdAYDXX1uHxlnma5QrWXeTVMaTufdOuH8eMurfQuSTorQW+WvFGcqhrBdBo/Mi4ltIvKci5L77kodd3muSu7zzTWXcIS5cw5kTnBe0o21wUttPXKRCsw+Ci0J24f9N5c2ezcgHLL1ZkZISIz5C31/weoiJJxE1XgGDx5QTlWEsYXHdPqN4Pqu8TVYA8DSi3/RXCtO2WefzPu+0MguetKB+PFWAFWAFWYN4KHBoIFnEQ0gmcf5oywe48GTqrr8ivKw5uI0cvfhC03Augu/4minZIwl/CePO94vOp2SOXMOYHax9b67UxsGq0DVkW0jGF0/hK2jYcfRvCnS8Q5BXu4cvEJ1dIIRx9k+CzOIeaGAbPewDy8VgBVoAVmKnAAoHgOjewWlf3c+mqw1IB4Cp81B/rjuDaD97orExSCYCHsDMUMDj/k49HY1/kp3oiMxULaNFP5zE/FR/Tcx3hyKP/ydxWiWxonQQ2Av5mECsQTPOUHgtHsMQ8OQSWgEMmTCgwjCDYcUxwEfw6BrgOui3l3MY5kpJUg774s2/8CXjxh48RkKz2ewR8V/oIhHuw2u/DCoJh+djzsD6Acvtizm3h/BXZngLi4B8dX/7EHOcEn+V6nNO/PRoA8F5hcJOzfJoLT3cH171u9LbUudGbHOoKqlVjSlAj3EcVV1NwSjh/dVhV/Py/cCVqRnMhYKVgX8UdKiGxgvcKBqsCY/pjBHaiCJj66T/+7F97jDEAEgQ7TrnYVrXwVskpKYGwgIHClYkAjSCw64Kr4C8ua39HHQTrX3TlDl7NzTvtvjjz/l7ZQNwzlYu/7FJXsFeH0fo9tijwmFEutA6BhSNcjheCwhgNopy3snigGtdqHOC9VjqC1b0C7yP5/Tp3CYtfGYhMbeUMVvnj4hoECBYkuDyXX55pz5Xv+wpWVxzrFUhc5/htyvlV43qyLdW21d/3mu6Fu+3ro7o9g+Cj2rN8XawAK8AKHB0FDgUE6xAYoxlM62xI4jtyyOquXAlu95kEfBHYBoMvQOz/AAyzA07vMkjjeyHGmAbxzydaj45hw8CiNw8Dw1wF01rNeyVLR5AmpyBNTkOWDgGyALLMp58woiXJci4Ap/dsyh3G58klfOJP8/3j8JfyuZHY3j6XHMhZsiVjIgZgcWbw0XkV8JWwAqzAYiuwwCC4+pPqNnm00yAwAkgFgquRADocwG12hkMYDkcEgHE+HCIUVvMhjH1fFNMiCFz+09fnLs0c/EoXHkFgATAU7NXBbxKmBIDVOkTBBHwVDC7Nxc/DKQ6CwC86ghUQLs/xvTqHsFFcAFotBxRB5Eq/B/1ej+bVZXzsue6E67rqxK4FwRIK6zB4GvjYKwjGF10dQNstCJ52fjUem37Sr7uBcxewHp0hQbDK1c0zdrXcXQWb1E2kId2Vnq4CxcIhrDuCBQSciE6h+ArxHF6zinoQbar7EwBYgODCIayDYdV2pTnBX5WjKpdV/IMOfgkKH2EQrI9N/YuuOiBcdQRX74nVN5e615K+rm4cVr+oqP4Cow5Oi75tGhsqe1d3BFdiIqRDXJxbwd/iy6NinfiCKYfAeuaxtpy/PmQedRXC6nC4Dhjr6+piH6ogOH99VArA6XBYb5PeT/u5py32PyYOp3UMgg9HZz4LK8AKsAKswN4VOHAQjD8cjOIVSFOP4C3m/tqdSyAaYTbvt6h4m2F2wV25CpzOE8iRi1ENGNmA0Q35RHnCjyBoi/DXtB8EprXeXFBC7ohxE2lyL6TxnZCEvxVF4LIi3kFETVwDlouZwZh1+Dvwtz8ui8dZYHeeCl7/eZBEd0Mw+DggZKYCcvYATEN3C++9E3hPVoAVYAVYgSkKLCkIrnMI6y7UpmXdEdwEg3EbzAAejUY0H46LZVo/HoPvB6KQFrqA6U9ERFBcBLqEZZGtwvkrs1sVEFZOYQTBcREBgVBY5APjPC05ghUIFjBYwF8yuklnsMoIVpEQIifYzKMiKCMY8Hya605mf+Y/x8b8T9OEfrcLPfzrdcRyTzzuy7nr2pQrO60YHGaKlsA8webiD93BuP80mNUEU5pG9Cz3ZN1PvvVxoJbrzlsFOHU/429yU9ZFQyhQXMAjUWjNpIJrCM6KPNO6661CYQHsCud5HVgsfuJfOEOrcJDALcHoohgctakC/zAfVsRAIAyeXM6BmuYELuIBRFQERUPocRAqI1hbd9QcwdiXVaBb7Su1zTQQXD0OPq5CTn0dLuvQty62pC6mom4c6QXNyuNCjVsExeiyrcRDVAqqKUewuI8UxeKKonHiywnM0NZdweKxdAinafFxptYVXNal3jksttHvD3UuYP1LDT0Oom656d7FIHh//yJjELw//XhvVoAVYAVYgYNX4MBBcJT0IEl6dCVu//ng9p4r8nmzCKLR1yAcfYOcwaZ9FnTW/ghM6wRE/vch2PlyDmwt91G0LzqJERqLIEP8h9f9kIS/gQzduulI+0eWC6b9YILFlv1wchrjB8ss9cklHI5uhCS8TTqEbXB6zwGv/wJI4/vB3/4wOZBxH6//h2B3nwSG4dL+cXArQWIEyQiBHXsbDKP4x93BdxefgRVgBViBY6jAkoHgOvelWqdDSZU/q9apx7OiIfDDP24zHvvk+vXlPH/s+/RcEIZaMS0EwlpxLW05j4bIwS+9Y8ocT+HUxIxghMH5H8LgymMamRL45gBYdwUbolgc5QRjYTh9bsmicZYEwVS8DeMcFMgVrjtR1C0BzPbsdjzodjrQ7XaK5Y4HPbnOsW2ZF1rODsVYjbwf8CfoWpEpVWyK5lqOcy3krBSP2+0rs8k5Wf5ZePnn4NXn6sBaUzxEnWtyloNdQTfdgSjgq1bMSv5Efdr1KyBMEFj/okGBYTXeZB5sUXhrMiYAnyNAK0F00RYFhgtAraIARMEw/U+A4WrxK4JoOhSWIJiKxGHURN3ccejYyzzN+nJCB611ALi6f9Pxmpz1+vq2Y3KaOxmf00GwGL/qSwvR7+hyV4UCBRDWobB4rO61075MUl9SKPA7ORcwuA66TgO+017bbQu7NTmH1XoGwQfzqmUQfDC68lFZAVaAFWAF5qfAgYLgJHUhitfy1tpddNc+n6Ic1EQ5vcOvEFy1nHMJ4EYUA5ER+HX7l4PtXShKk6RDSJMHIBp9hwq/YYyEAbYEvfjp0yJAjPmC+Ee5wGCC7T4e7M5FdHx0AOO6OLyd8oHxeAiiMY8YwIEkvJVAtdu7DNzec+Sx8fNwQOcNR1+V58APtCNwrAJAz69b+EgHoUCWiRI34h/XDPAPQmM+JitwIAosKAiugx9VB2bVvabcblWwoK+fBYIRHuC5/SCAAP/8sFgOAvCDkNaHYQSWI4tp1cypoJaDRVYr+cA6rKMO1aBvkkFKABggyZfF83RvVdEQ8nZLhePyZQQrAgYjN7NNnItlAsT0WJyPYK2WE4rLah3OEdxgBnDHc6HjeuDh3CvmuB5dmhglQNrKQlJiWRxLLU/0hQLFdH7xt9tpmqOuCQDr65uAr75egaJpPymfBcua3MHVLzMKoCSzc8lFWeSroouW2jNLqBIIFn2du4QlDG78ib3msCxHORRtKTJfi3xfAYB1t7BY1mMhqnqrQnHKeUy5wnmBOhE5QYXn5N9xAcHUY0jztZgPfZ3e/XUwWD1ffX3UgeC6L9T0++ksh3IVggrnb/lPjKO6L1tk4UCZEVy4lFV2sT4XsRAIgEWbi5iTAgrnZTjlv0GLV8p4wTysAAAgAElEQVQ0h3QdOK+6gnWHcJ1juOoa1l87bfpj1kuan59UgEEwjwpWgBVgBViBRVfgwEBwU3E4zOd1+1eA5ZyTaxONv0+F2bJ0R36Q7IHdeQo43WdS9i/GO2BGcBzeSm5dioWwzwHLfhBBZcPoisxgsyuygFMfMoggizEn+BTFQSDwxf1s9wKKpjCts8hFHI2/DeH4ewDKUWxY4PYuB6f3LOkEBkiT+yEc3qTlFMumGym41jaYJkdELPJATzMbktQDHJOAMJjARAyW6YNp7P4D/iJfK7eNFTiSCiwhCG5yX5K7VsLF6s+e9Z/mz3KF4nEQ9IZhKP4itVzMozgWxZFsG0wJrtRjKqKE6y27gDpiSfx0XxWMk5A4ReibCOBL8wTfG9WygMOKAgrwqwogycxgCYMJBFNBJpwDQZjqXPyCR/7MuvLz6lQ+RlDnug7lAIsCXg7N6bFcRnA34S7Mf76tFaGS0LnpZ+h7AcF1r0MF8KvgTAdrVTAzzTE4CxbXwbqqs7Ppi4vqelUYLodpWjEtdGdTDIg21QNh8QWGGmOlsabHReDP6RGq6XMcDzgW5RxL0xHAkzm+Yi7aIcCX5ljO3ctFjIVyiNZDQAkGZYwBuUdVUTpZZKz0GF9HEoQv6/23jSNYH7fVMTsN+lafq/uSpAqCq/fP6hdq+tiugmn1WAHPYl4UNyziIKY77tVrVr83l+8pRZG4WV+6VMdGG3f0tG2mZcjr1z6pg3qNTMLoJjC8rOP6TLWbQfCZUp7PywqwAqwAK9BWgQMDwXkkhOESsE3ie2RxOPyH+yp4q1eB7T1OfOxMB5QJjNnACHO9lZcJF7BhQhz8DMLhDRTpYDnngdP7AzoeGB0wDPEBduqUYcXrESTx/RCNvg5JeDsY1gZFTTidS6hNcfTbvHAcGC70TvwjMO2z6bAUFzH4GKTRPdJpDGB7j4c4/BVAFoFhROA5WESu/RTGq5BlLdrecEgDsPIwZiQGXLRuhuxJ4kGc9iHLhFtJn9AVbFtc+K/9yOUtWYEzpMASgWDlYmuCAtN+9lz8xFhUl5/2h8ePZJ4tFjVD6BtTYbUY1GOMPMAcVVVMSy0XjxEEy+ikEvyld2aBgnUQnEr4i4BOguBELafSESwYcJENLB3BhBwMAIoNRgBMP8HXH4tlBHPkCKbIgPKfWCdcdwhy8Kf6WPiL5qVlh9YjKFHgUMxFZqdaVqCRIJOEjqp/qm5EIUXZ1de0ji51SmxEE0SrO36Tc3LW+FD7TTuXeq7qsqxzXRJMkvC3WJY/pdeKX9VZguXvcMS/98j1O22OOos+Fn0ixwD2Ebot5WMaYrKYl2iPgMCFLgX0K8CwdDNLV6gCZKq/1L6lx/I8eoGtPJeY8oiV03jy3xhn6G65p9POGtv683VfXEwDwW0a1ASCp8FV9fqrG+O4rgpKy4/F+KAC1PmXVmJZrCvyeKv3guIeUWQAq3bmX25o967d3ieaXvP6fUV//VfH77R7Q1UT1TfTztmm/3ibsgIMgnlEsAKsACvACiy6AkZ0+p9OfrLZZ6vTzIIoXif4ZnsXQWft1RCHv4Rw+GVy6FJ8g+FJGHsR5e4m4a/BMPvgrb0GbPdR5NbFYnLo2MWicE7vMnA6T8yzfrN0E+LwN1QEDmEtunbFcfFD71lgWGtgOeeTA9gwV2QkhAFx8AuKd0DojG1z+y8SruP4AfC3PwJpfB8Y1knorL+W2hBg4bh0KP5haJ2guAincymE5GL+AuUMI0y0raIA3Sz5gmhDgGAC2TN/SDl5uAwdyPJDt5GAbQ7BtCIMz5h16mP1vBiHa+QExsgRcpjbD6YxE42/R+NGFP7b5sJ/x2pk8MUunQIEgv+XM97sKuxogiOznGE6DNbBsVqvfziv+1Cvnld5uSpHlzJ1Za4uLlPEhPZTaENzRubrLZMcwAX4FUcvHMHisfi5PsI5tVysw/hLhHZFuyUMllA4B8PqsbZemofpnZDgizxIfn4dHMp3PoI8mN2Kxb/kT/zr5goEFwBRAF/xWMJGCRxVn5XWz4A51f6fBn+ngdk6sNZmsFddf2qsVIvJ1Y1T6uPKT/ynjdu6cajHJ0xc+8Q/bdDDqwNgMcrk/0vL1K6aLwJEtnDR7jYwXGyjioEVua/VfbE16hroObFCjMtKnMBE7qoE5G36bFG3mQWC9fEybXk/14e6141JdT59fFbHrzqvvn/T+CjgbwF8i/6fXFecV36RlI/N8uMJp7v2+mqrS909ZNaXQartpfGrFaRrGuv6cRkEt+2hdtvF2/8rQHqq3ca8FSvACrACrAArcAYUOBAQHMV9SNIuOX+7G2/J3bVZug2YCRz5PwRIx4DuWwJz0e8J3rqrLyVwi1A32LmO4LDTfQq4vT+gY6ErOA5+Dkn4K4p7wH/MISRGgIywl6rUYDZwukOZvgI6R2DaDwPbeyzY3hPAtE6CaMd3Ifa/TxET3sofUmwEHjPY/iSdB7dLs5Fop9kBx7sYnO7TwLQfQt2EcNjf+hAk0e/InevuonCcAsFu/4VgWEVecqv+p3+ADgX8ju4QGcd45WYItjnimApNRDUOLecR4K29igoRqgnHmL+NTu+7wbLGMuuZQXqrMcgbsQKHrcASg+A6iJFDR+ly1GGwDmRmfYCvz1IVkFNAZXTFaS5JWtack/gzeoQvWn8WplflCBZPIucVDs3mOQEJ3RGsw10N8lbOKKCbhNF5UyRIzAGFAosa4FBxBegGFYXDtD/pYCWtS8XJBEjMYaN8TvVTm7m+TXVZtX8aFK7CLn2M1B2vDuTqY6O24FlDVEET8JsG4PRrUu7JEkyjjtd+Zq7fH/LVBeJXA64YdzoQLlzoJUAunenKoS5OqTL/i3l5XdnZ2eSirPaZgsBqPOO16U7KpuXDvi3O83xtQHDTWK/bt65tOuid1fbqlyN1X5ZMW1fu02bgq9y/deNJrZv2hYmecS3OKb6smFwW951p94VpmkwDtXWvg6bXx7TrLL1s91kIc1b/HvXnGQQf9R7m62MFWAFWYPkVmDsITlMLwniDPg5a7vnQWX8jGIZTKJVFkCSnIBx8BpLoDrHe8MBbfQk5bdGFKxzCt4OHYLjzJNo/Dm6TjuIHwDB64HSfTtEShtkBoIJxyl2LHyjQMYtAeERF4WL/BwSFERa7vefReXBCl3Iw+BSA0YXuxpsJKifhb2C89X4CyNQ0cx281SvBdh8DoF0HgmZ/+5OQBD+jf/g59pAyZ9tMCgT3Tv7nBKD3MmEhPLq+4KcQDm+kYnsIpB17wLm3UlA/PElfDnQ2/pi+YKhOWJQQwb9pRuBYAy4gt5eByPuwAoehwAKC4Cr8aAP3ZjkwUcomEKw+wCuYpWQXUJP2LLklBQCVDts8nkFlpMu33pza5j8yqf1diXJhUrqrPB8BYblctEE7Xw0EzlFg7viU0E9rf05RyGVZQGyROSzW5fnD6mfdQhx8JF3F6ifeBVTMAaIEw3k8QYvxW3Uq6v1UhVGzHH3Txkkd/GoCYtiGKgCuA8L65TVBqLaQrRE4Sf2rUhYMuO6XTxX4O9EPOlDT+rGmv9pAMvX6Ubu3dUDmzuCKw1J/PVaP3WJILdwmbUGw3vAmALwX2Nl0rLbtqrsfT+9jca8opurjcrxL29fItI5tC8ynHWPW/aVuLLYZ6222WbhBu8ANYhC8wJ3DTWMFWAFWgBUgBeYOgpULM//HtrkGbv955MgVrl3xL680vgfGm38PWToGp/d08FZeSoXehMv2LvBWXkQOXASu4eibEA1vFNm+veeSS5gmyv/1aRuKhchPagv4jAXkcJ4lEPk3QzT6JqTpJjidp1CbDLMHkf9jCHe+SK7iLkJrawPC0XcgHH6R9vPWrgan8yR5ZPxZLMLl30A0uoFiJNSEjlwBE2e7SucBgvXxm8T3gr/1YcjQAQ0xuA5GHXARND88m/q4e+Lt5PCuTvhFxPj0u3bt6OZ7ByvAChyyAksGguntqfKzYAFLxfvDrHn+VqblBNMbds1jsa0OMcouSRUjRHPiwOo9qjrPzzphzqU2CxYn3bWVZXFRoiXKyVuJelCxDzlUlhEN9Fgt01xeEea/UuEvzcVccTQXzlIBFYW44j/lON+yS09dqeqH2c5SeegWfdgG1KixUPfFgBof1fFSN36UAxrPqUNg3bGqxo3+ip0FhPVtq19MVF/5TcfaCww85LvKrk/Xpm93fdAF2aEtcG3b3Lb9Pw84Wn09t21j3Xbzave8jtPmWtqea9qxGAS3Ubr9NgyC22vFW7ICrAArwAqcGQXmCoIxEzikbGAsPqNPJpjOOZTJi4XW8Cf6462PQhL8BEznEeTGxSnY+TzE/k/A7V8ObvcZBHmDnS9TwTgsHuf2nk0O2iz1RTxE/HtIojsJgCJQznNzzVWKXDCth4Dtng+mc57IAU5OQ4TRFMHNlB/s9V8Ipn0SIv8WCAbXUvvQmYzHCbY/Tec1nYdCd/0ayDIDkvDn1D48bwk8U+szcO1NMM3ZAHbeIBjPniIMHlwrYjaMkJzBWAztOE9BdJJyqhsdweMfQDD4NJhGxHod54HC1774CiwICKY7vUYYZy3PAr7T3J46nGxaFh1XB4HF+mLCnySL9ykxNUFgfQ+1bFSKe9VB4CJTWDgoZUSEPISe/Utn1yFwntGrRTbgNcnYitwVrAqDSZcwXZD2E+wia1a/PAneS9es4mj1TGMJz6ntRT6seFjo2NYVOA0YTnMEq/HVZhvctskRrINh/cXdFhi1gXNHGYrW3RCPOvDejSN31htG23GmH6fNmJt1XvX8bo+1l/bWtX1ex2lznfs916z7wjyP3+Z6jto2DIKPWo/y9bACrAArcPQUmCsITlIPongFwOiA3bkEsviuIv6BPlFZFLVgu+cB/iwfwCEIbDnnQuzfAv7gMxTb4K28mGIYMMMVM4G9/ovA7l4KhuFBEv4eguF1BD4xDkFNFLGA7t80gDQ9TUXcaDI8MNFJ3L8CbO/RkGUxRFTo7auUXdxZuwZMa0W6gL8E3spV4HSfBEn4W/C3P0wwGjNmMRMYQbKInaADEyTGiIpg8FmKkrCtIdgWAunp00GAYPxEjLEW/vZHKSPZtkat2jKrrcv8fJT0IUm61H8Ig/WIkjQZgL/1PnKmi4xgLAjIEyvACiykAgsKglGrtjBY37YNUFTuX3q3mZKFWvTXJBAW+9KZ5WalNOCadRr0rA4EabotxVDkRmBV2m0SAIt3S/muKaqF5Rm9uTtYFQDLYy4097OecYwXo4CwPFZ+dXrGsLxMHQNTC/L1k7/cmdC4EI/0b9NnumTTQMpu3eJ12+vucB38qvUIidU0C2JOA2ezHMH6+FzIe8ccGjVLvzmcYiEOsR8YPC9wuFuIuxDCLXEjjsvYPuwuYhB82Irz+VgBVoAVYAV2q8BcQbCKhUDA2t14G/0sH4tyoQsXs3qzdJBn72JD7c4TwVu9iuDtePtDBG+7J/6Ucv6CnS9SUTm3dxm4vefQJzh8jA5hjD9AoOx0LoJw+DW6ZpW3iwXm/O2PEPC13UfT+QngomO3/2KCvAiUw9G3KHPY9i4WLuAsBX/wSUijO6F74s/AtNYIqsb+PxSaGjZFSNjuo8D2ngKWey49R8DavwUAEui4eK7p0ywQjPETmAFcNxkI042uzESe3CLY+RJEo69rcQezoyo0WxVk+JE904q+UNTFrGPgh+SaDEADjzZr3/yj6izZdv085lVHyRq5ghEGO/3L6UuBNNmEaHQTgXMwEnCtbS6yt2t1eQdW4BAVWGAQjCrMgsFttqkDIHUAGI+lf3if/CCvoiGq/VMDg6tRRpXbNb0faFMBJMVKERVBS7RcqedW+7iaZ0zHrOQNk6NYi8Gga5x4XPPWJKMr8iaXrqeA1bXvrUJYeqpJ3zb9rB+7CbLs1Smu71fVp+lx9VpnAbu2IG7WcdrocIh3kAM51W40OJAGzPmgbft+zqfd1+EOqs2zXrttGz2v4+z3fG33r97/drMfb1sowCCYRwMrwAqwAqzAoiswNxAsYiFWIcscyvYlwKtNCGOT6LcQ+z8GhLVguNBZeyXY3hMgHN1E+b2dtdeD5T5SRjV8lp7zVq4kJ2c4upHgLWQhuY0xPgIjJnbu/Td0lioIxnWdtdeBYZ0Fsf8jCIdfoe3s7lPA67+AYGow/DLBZa9/JTjdJ1OBOoS/lvt46KxdBWl8Ckan30kxEAgS7c6lYLmPIpio/+w2Dm4Ff+sDdHzXPj0zHmIWCA52roM4+Ent2DGMDljuoykmA6F0dUKAPDr1N5AlGFMRtAKxWOguSR1IUxsyLLynoC79vDchd3E1ZgLBb5rZ1N8YBYL9n0HhQMJP9rgP7m+aMcUv1EVV4L5x6gFk+r7zedkQhqY2FlEl+OUEgvZiSqWTu3CXz+fsfBRWgBWYmwILBILxmtrkaTZBw+r+TdvVwci9AWDVCxoVLQFgtb6uoJeKUSh6UiVj5PNSJoPYrgqE9XX59Wt5w6qQm4LCtL3Mk8id0TKyIYfC2uCq8F75TLF21vM5ABYnLq6hXE2K1lf7vg2I0vutrr+nrWt6Tge/Sq8JeC6V2A+wbOMI1l/n+znX3O4Xh3Cgo3qdbcbzIci751Pstf177c/q+eZ1nDYC7PVc0459EMdscy1HbRsGwUetR/l6WAFWgBU4egrMEQRbgIATPwK6Ky8Ep/tMMAy3olhKjt5o9A0w7YdAd+OtFBcxeuD/Act5JHhrr6DohfEWuoMD6J54GyD4pH3G38xzeb3Vl1EkA0479/5rmjeBYMs9n4q6jU79f6IthgVO77ng9S4Txem2PwlpfAf0Tv4XdC5/++OQRL+Dzvo1YDkPB3/rgxRPgfnBnfXX1Y6A2P8p+INPUZstcwSOrYPGyV1mgWBsE8LrxsmwwO48CTqrL6/dRGh8U+vRisA4TbGv6kGA55wGQys+h9A4TvoC/LYCuAIKW6YPljnOiwkhqI3jPiRpp3VbD2JDbBfC8NnO54M4Ox+TFWAFZiqwBCBYXcMsUDjr+aoW0+Dv7A/tWn4Cvf/VRUM0qV91AxfbKVcvrVGuYDy0VihObZ0fReYG645gvahb7gyWHmNxbSLuouyMVhEYlWvTL0OrHae1evowmwKA8fxt4P/McaxtsN8vCqg7NQdz03Jj71Yg92EDtN1otWjbzn7dLVqLd9eevY6FaWdp+jJkdy3jrQ9SgaM+rg9Su+qxGQQfptp8LlaAFWAFWIG9KDA3ECzygVeLNhgeZf9a3oVgO+eCYXYhy1IIBp+gn+S7/ReC278MovF3CfQi1LQ7F0M4+jaEwy8RiMVoB3TbBoNPyagEBI8R7AcEkyM0S6Cz/nqw3QvIeetvf1pkE6++BJLwDhhvvRvc/vMpkgJdzOPNvwcAC/pn/TMsy0YAGYvUJcGtEIe3arnBGF8YgWtvTe2LfYNgeXSMsLCch02cC9s2Pv0uCTaxUN/DwbROlrajawh+Xu4vGwv6XQiGfQ4Yhg0BRmXE94ECwej6jZKVHBqjloa5Cpb7GHJM4+N8yhJIk3vIZZ3Ed1HGMkJ+BMqOtUM66cUFbe+xAIa2/15GM+2TUX40Zv8qsEttq1w/bol9myWnCVAzCN6z4LwjK3DwCiwYCKY7jVY0rk6Apud3CxSrH87bfVgvF4orf8dXjevRCO6MnixdsnYYfX0JH0v4O3FYzAKWK3M9tHVq+xxuyupzVMYth816nnHbCKJySya80BocFUXvJr8cndav7fpGtGHWFwKznp/QSEZniGaX272bdlX7areO4IO/GZy5M+xHxzPX6r2fedY9btqR22q1n3Ps/cp4z6oCbfuLlWunAIPgdjrxVqwAK8AKsAJnTgEj2vxne/sEVWmzygeuvRTDBdM6C0xrHeLwVxTv0Dv5T8A0V2C89V5I0wF0198KptmnKAaEdp21qymAEPN3k+h2sL0nQ5Y+QG5db+WlhSP4PhkNceLPAQvGJREWTPsINQOjISznPOEIPv03+Tp/8GmKd8AcYwS7/taHKEe4u/4mOsbo1DspdqGz9hrKIx5vvhfS5AGKZMC2JwgZGzN8E3DtTTCq2YuaMEG0TpEKPdnmqmaYVRz7N88cFU732aKwXmXCaxlv/kcBXw1H6NV5UmkrXRPTeRg4nWeB4z2+lD08Ov0fII3vIhAsIDBCdAfA6ILTuZjylS37YeSynjZhJm8S3koxHAhpEQbb5ohgcBijFhZ0N95RC7VnilDZAGMfsP9xHKjJW33lxPXjc0pnBsG7VZm3ZwUOWQEEwav/8yGftP3p2sCMvWzT9OF8tx/a69Nx5Vt/lXXm/yJoiIpAWWqMxdNwcv0pZLqwXuRNpA2T8AR95aRDWS24oaGDpv+TpvysDpa1w9UA4Gmjoalvm/ppN18SkNxTvnRocozvdoy0H+2723JR2rG7VvPWy6RAm3vrbq9nt6/dpuPP6zht2s+vtTYqHc428eB/A0hPHc7J+CysACvACrACrMAeFJgbCFZwE+MU0HGbpduVLNaidab1IOid/HNI47thvPUBcpMidMWCcv72B8Drvwic7jMgDn9J0QwIkTvrf0TOYAR8+wHB/bP/RwgG10Ic3ELF4zBrN/JvhmDnWpkV/DQIhjdB7H8LuhtvJyAcDD4DcaAVjasIbTrnAqQhpMl9wvFqb4NpxI3dMS8QjJnFndWrJ86D4HW89R7Ikq2ZINhyzofO2qtl3nD547oCwY61TU5gAJMAurf6arDsh9Cx208ZZOkOBIPPChc1phFbmE2MTvH5geBgeD0Vy0PAryYGwe17ibdkBRZSgQUHwXWaHQSc2F/fVHBwfrtv6QiuFgStcuQqf53CkcV1yB20gnONMCV/ogKHtR1Kp5957pozVV20apNduIL31z+Te7cdQ/P6wqCp/dgOhkzz7l0+HivAChxVBRgEH9We5etiBVgBVuDoKDA3EOyHGD1ggrd6NcUs4IRAMo3vhzS5F9LkFCTBTyHLAnA6TwFv9eUQB5it+2kqCOd0niyAa/jz3Mnrb3+Y8nm91deA7Z5Hhdz2C4JXHvSXBHX9wWfIkYzxCtju4QP/p2hX/0py/I43/xY6628A230MhMOvQjj6GoFPy7kALOcc4XC2H0YuZ/QuRf6PCSZjTrBrD8jt2jTNDwRjTvArJ07TCgQn9xNY76xdA4aJkHdyUiBYfGA3yC3dWX0dmPbZe34FYP8HO5+nooHiuOLY83AEo1t8vPl3E21jELzn7uIdWYHFUGAJQfCZEK4NOMym/FqlaHMzSS12l97cPf+mSDqCS6eqHEx7WOLWTeK2AcBt3L5ttjkTHcznZAVYAVaAFVh4BRgEL3wXcQNZAVaAFTj2CswRBAs42N34E4pjqJvGW++DJPwluP2XgNt7BhWAw3xgikiw1mG0+S7Isgh6G2+niILhA/83ZQt31/8EDMOZGwhOk23KAcZ4BxUfQQDRcKGz+mrKAMZoBbvzVPD6z4do/H0Ihl+gPNzexttqwSm6l4Ptj0OWYbG4HbDMoHFwzQsEu/0rKMe4OiF0H5/+W8iycaMjGN25SXQX2N5jGovEFSAYwDDXyTmMuc+TReVSSONTkCZ3QZoMqM8wk9i0H1pTMBAoqgPjG9Lk/rzp+wXB6EAXMSK/YxB87G9rLMCRU4BB8MwuJb/vDChbpD5M27ANBMbm7AcESwhcHKa5WGcVBtc1vRUALp2sWU+GwDPHGm/ACrACrAAr0KwAg2AeHawAK8AKsAKLrsBcQHCaWhDGJ+ham3Jv8bk8c5YyWy8hCIwweOVB/xLSZIfgrAE2xUbE4e/A33o3FSLrrL5KZPnOyRGMn5axAFwS3wneylXUFnQIo9u4u/7HYBgWRVYYmCO89jqIg5+BP/gUQU2RI/zgiX5V2cSYy3soINhwoHfyvwTT1Ar0yVZhW8ab7xGPGjKCBTHA+IRyvm8S3006IKxFNzYgTAYAb+Xl4HSfPAGBsyyEcPg1clkTeM4iygxGrRAEY4yHaYmxUUwZxMEvKAZETbb7WACzO+P1YoDjXSSymktTCuHoGxAOb8AScBPHYEfwot+GuH2swAwFGARPFSgPfZjCd+ujEybKpU09T9lMvFcQrEFgeo/C/xStm2jRLFdwDQSuu9bZ2cLy0hkE8+2IFWAFWAFWYB8KMAjeh3i8KyvACrACrMChKDAnEGxDGG9QgzH/F928YvkEFRZTU+x/jxYRFiNkDXY+S0XRMK6BXKyb7wXLPY9yb6PxdyHY+RxgDq638jJy784PBKtCYT8Gt/8CcHvPhXD0HYj8b5bcxwg5eyf+LC9Al2Ux2N4lYBgmZJnIoM3STZGFnGFG8GmCq5h9a1sCoNZN+3YEGx54/SvA6T6t/vg715KLmaZGEKztmkWUzxyNb4IkumPimBgJgX02MWUJBMPrIBp/p/FaMVO4s/7HNTAYBIyPft16oBvWCeiuvR5MzCfWJpU1naWD2mMxCG4tMW/ICiymAgyCG/ullPzbAIJrV7dx0epnzaq/BdkNCC63oHAm07uoeC+tucK6OIgSN65cw+ycYL0EXd0JdyvKYr5cuFWsACvACrACZ04BBsFnTns+MyvACrACrEA7BeYOgtuctg4EK0etcAAfFgi+Gdz+5eD2LofI/xGEoxumg2AEvi0m2xoB/jVNs0Bw5P+gNuJAHM8G230UkINWAnf9PGk6gNGpvyYwTdMMEIwQGzOQo+AWyjdGkI2F7gwjhSTtUH5yZ+21YHsXTlwOthNznWdNlnsBHcMw8HjFFPm3QDD4+Kzd5fMWdFZfAXbnkvL2WQIUOTIFKDMIbikxb8YKLKoCDIJre6ZS/q2Wps6M8G3JPiejhduC4AYITO9PzRBYXXDFMCwDKSpvA1V1aq+pudAcsAt4UV/53C5WgBVgBZZOAQbBS9dl3GBWgBVgBY6dAocGgtEZikXMcKoFwfFd4G99AAgaLiwI9tIFgPUAACAASURBVMnZis7gLN1qHCz7BcGQJZBRbEPdZIBRA4DVlliwDt3AhpFAlpmUe4zxDE7nSRMHQ8ezv/1xSMLbCABbpg+25dNylqHLex1M62zobrwZDHOttD/ui7nKaXzPzBeNYXTBW3s12JVIB+ECfw80OXn1A4sCgy8jMK1PWMQPQfa0cEwGwTO7iDdgBRZbAQbB5ftvUxjwRK01UYxz2jR7i6YjtAHBUyAwXoMxeeeuC6vQYXAZ59aAZLnB5HHKOtCj4j+LPf65dawAK8AKsAJLowCD4KXpKm4oK8AKsALHVoE5geAiI9hbfS0g9DUMD0wbs2ELcDd84N8RQO2svxFs51EQDL9IERAiGmITxlvvAdM8Ad2Nt0Ac/ISiICz3QuisvRIgi+cbDbH9UYjD2yh2wulcCsHwS5QF3F1/C4HW8faHAX9E2t14K8ThryAYfEy6Y18PlvOI0oDBPN0k+i2Ew69QTq6IhkCgWj/NcgTvbTRi7u7PIRh8mtpgmWNIMw8y6DSA4EwWwfsiuYdFm4sCd3HShTjp5/pjf+pTGt8L/uDjgEXnZk8GOL3ngtt9ZhlmpEPwtz8ESfT7qYfAuJHuxpsmYDTGWOD+s9rAIHh2D/EWrMBCK8AgOO+eCRew3nEady1vVw+DdUw7DRfXP2coQ2/D0JkBgfHru7poB+kSNipP6o5kPeChdJ0VCKwaVsoHltu0zgxe6BcGN44VYAVYAVZg0RRgELxoPcLtYQVYAVaAFagqYESb/83MX462kc0Pz6bNuht/Cpbz8NpdxpvvpsgDd+Vl4HafCsrN2Tvrn4JhODA+/bfiGCf+DLIsgNED/5byYLvrf0RFzfztjxBw9VZeAk736bTtzn1/RfPeif8MMMtWREx8lNZhHIHlnEeFz0an30nrVh70F0Bu1tP/gbJ9vbWrKWZhvCWAYnf9GkBH7ngL84ofC97KlRD5N1NesWH2CBQj6K5O6ry7KxYn2jyPCWF1uPMFSJMHwDQDsM0RRMmaBoIvLZ0myyIIdr4Asf9DME0fXLsMdKN4haIhUGev/2IqAKdPWeZDGt9fW5yt7noME93FZd3wGP72pyAJb22WAKMtKA/5qaUvFXBfjKVAeD9r8lZfUeuIxgKAmFGNTmjHHk51Fc86Bz/PCrACB6gAgeD/6QBPsByHngqB8RLku/nkdpMot3jjx+eyRt9wMyBuD4LrkHAtBJYuYeoNMgxX4hzkgcogON9Y7VZ0ptb4ajowg+DlGPPcSlaAFWAFlk2BePCvAdJTy9Zsbi8rwAqwAqzAMVJg7iDYW30VOJ0nahJmkCZbkMZ3Qjj6Fs2d7jMlYP0hBDufh84qZtA+lqIhkvge6K6/iQDpePM/QhLdBd0NLDZ29txAcA6LDYcygU1rHXbu/7/Adi8Ab/UqyNJtGJ369xI4I7C+CcLh9WCYK+QgtpxzCQrrU+zfAv7OZwEyhIo7YJkyo7dmMBWO4DmA4CyBKLiZ2odg2zRCcJwBWa0w2qFwBNeB4M8RCLWtnQkHswLBbu95lKN8EJOA0aINTZPlPho6a6+jLwr0KRr/CIIh6p3MbBqD4JkS8QaswGIrwCAYZkJgyUObtyuoaBkCi66ve7a8vjpEpoHg4gx1S9RUDdLmAQ8yKiJ/KivwbREPUUa6tK98slosrhx7MYmCp4dmLPZLglvHCrACrAArsJgKMAhezH7hVrECrAArwAoUCswNBCu4aXsXgek8EtLo95CmpwEjBCCLSppjtAJGLmAkgL/9YbC9iwUYHn+PIhpEpu2lEI6/Qy5X8fyLRJ7tvh3B/wKC4Q0Qjb4OtvcE6Ky9BpLoTsq7dftXgNt7FogiZp+C3sl/DOhkVc7Z0kUYNlj2uWBYG2Da50CW3AeR/0O6VtfeBtOMG8fZTBA8NSM4I/iJrmbM2MVojST8BTlzTTMCx9qhQm+YDzwXENx/HhXTO4gJXd/+9qchCetdvVhcDt3hVScxfrEw3nwXge82E4PgNirxNqzAAivAILgVCM6yaT/wEdizDgKrnq/C4KlxEVVLb2n41BWBqyDhUoxDbvXN2yfYbhne1q0rA+XJ4+ScWKJu3WPMIHiBX/PcNFaAFWAFllQBBsFL2nHcbFaAFWAFjpECcwPBYbRKmbTTJsNcFXmuhgP9k/8VgGHC+PS7AQybcoExB3h46v8F27uQYDBkYxhvvp+Ap9t/IUUI7BcEd0+8g5zFWTqG3sY7KMfYHyCM/GUeJYG5s2kygO76G8hqJCIpfkcZtVk2nOpCxSJtrr1FMLZpmgWCESjj+WqnDCHvCNLkNGTJadoEz2mZAUUcqPPODQT3ngNu/wWTBYeyGFICsc3XOet1hH2AjmB0iU9MhgXeysvB6VxSxgu7iIRQOzIIntUT/DwrsOAKMAhuBYKRotY7guuiIcrrZm9RHiOEaBu58zwcweL4ql15lIO2TrLivGFVZzG9P4p3Se2/avOqQ3jBXwPcPFaAFWAFWIGlUIBB8FJ0EzeSFWAFWIFjrcDcQHCcdCBOVibExIxfy7mA4C5+qkOnLebYYn4vOnLJbRv8Qw5hg53r6LGKh4jG34JgeD0A2OLDXObvKyMY3btpfDc4vcvA6z8fRMGxD4NpnYTu+pspm3h46t+C03kyZeOm6RaMTr+LCqp1T7ydri8JfwdJ9CtR5CwrR0AYRgyeszl1UM0CwSq7dvbIlADYCsAk8Kx9+N63I7gHSdoDu/Mk0rsazZAm2+APPgZZOpjdzKYtsqwRrFvu46lIYLlInSpwdx19adB2YhDcVinejhVYUAUYBFPHtI2HKG/b5Hud7oc1milvkd27VxBcw5ALZ28R6NBUIE5fPxkxUURFiNFcyRnW1rEjeEFf79wsVoAVYAWWWAEGwUvcedx0VoAVYAWOiQJzA8FpalMUAX7ospxHgu1dApb3WDDNfi4lxhkEg89DHNwMtvsY6Ky/npy3WMjN6TwNvP4LIE0HgEXlMD6is3o1gVkRCXF7fpz9FIvDg2ABOYyEQMgYDK+DyP8RdNb+CGz3PAiHX6WICm/tlWC7j4Ng58sQjb8BlvNQ6G68ozQs8HqS8HaIw59DHPyU4KRljmXhseYR1BYEG0ZETt/qhB/QDTMG02jOx92vIzhOPIiTVTCdh0N37fWUj1y++ARGm++ud/PWXTpl/KJdbTbARec49g+OAX1CFzRCe4ob2cXEIHgXYvGmrMAiKsAguHgfnQJotY3Kt+uad5Gmbi7D0UnSO+GjrYXBdeXh8IxFdIP2SDSlBg4XucCVwnHq8HVAWR6r9m0oX8lu4EV8mXObWAFWgBU4CgowCD4KvcjXwAqwAqzA0VZgbiBYgEeMTrApxsHtPWdCuTTZhHB0I8T+j6nYWmftGrCch4M/+Bw5bLvrbwTTXBfF2cZfJ0eu030qpPFpihBIol/TMZ3eH4CHubWGDTv3/RWt650QhdfyQnAAucs4Dm4Df/uDtB1ug5EDeN44+BkEO9cC5hpjFAU6lcdbHwATQeT6Nbg1jE79NcVZ2N7jwO29EEz7JK3XJ4xxGG+9lyIjHHt7aqE43K8tCMaoB8celpy+bYfjfkEw7h9EJwAMF3obfwKm/dCJU8fBrYAxGjMnwwG3+xzq8yT+PSThr6c6icX4efaEzv7gMxBjDvMuJwbBuxSMN2cFFk0BBsGlHtmNM3iyK+u9vs3uWD1VuGGrFjAY20Htrhwi37WUGaxtRrvUuHqlcbh66qbo4uoR2A28aC9ybg8rwAqwAkdDAQbBR6Mf+SpYAVaAFTjKCswPBIMBUbwCaeoRNOxtvA3AsChDFuMXovF3IInvhCzFjF10hRoEi93+5ZDGCGDfR07iztqrqQjYePtDkCWb4K2+nNzD6AYNdj4PSfgrcvKi2xj3H536G+qfOhDs9q6ANLkH4uAndF7LOZ9iDkz7LIjD30Aw+CiY1tl0TsPoQzC6HqLRt6Cz/kaw3QsgHH0TwuGXRP8bFm1jOg8F27sUHO9x+bgIhzdCOLqBrrXjYm7vtII9ywGC8eLCaA3SzBXgvX9FzesgBYzywL6dNqHb2115EcVLZFlEfRGHt0E8/gGkyX2lXW33seCtvRYMA6NAiiny/wGCnU9NzWduagOD4KN8C+NrOxYKMAiu7eZWQHhizxoEOv0tq8puWw65+oPWtZm2bCCzRoXsloFuzdGanMXijTxvO4Pglt3Im7ECrAArwArsSgEGwbuSizdmBVgBVoAVOAMKzA0EY9tFTnCfYgS8lasI6MYBFj67o7g0wyFnaJZsgWmdRc5b09yAYPRViEbfBG/1anA6FwFm0I633k8f27y1q8GyH0oF3sLRVyEOfk7H1oGr23sBGNYKQeXI/14puxfPh3nEWPQMIXIc3g7B4BPkdu2gO9g9H+LwVxAMPgm2dzF4K1dClm7DaPM91E5qbxaVjoltd7pPA8t9FIxxu3QEpumDa+/M7MZlcATjRSSpC1G8KlzBJ/4xmNaJiWvD6I5weAPlOmP/FMXjTDDMLtidSxsgMpRBO31G70F3481g2Q8pnQe19QefoD5pM2VpUHIcMwhuoxpvwwossAIMgmd2zmwoPAN9NsDgvQPTZrpcW0pu4kTSB1w5TF3Zt7xInMZ6tfQIqd2s4ngzJeYNWAFWgBVgBViBmQowCJ4pEW/ACrACrAArcIYVmCsITjMbIoqHsCi2ARCe5pNFwBWBLDpzMaoBs17tzpOhs/pywNgIf/ujFMPQWX0lbZvG94O/cy2tc3uX0b6G4VKRNszkxagIBL8AdVm5BpjWBp1LnPMR1CYElujgxQnjIMR57qVzg9GhbFrTXIFgdCNEo2+AYfahs/YqCbV/SsAYsiK3F2GnAKAZuPYATLNcPK6uf5cFBGM8BLm8M5eAN2Y2T2QF4wVmMbm9kwgd31t0yYaJ2p8LlnMOpjJPyIDb+tvvl9oJxzXGR7i950on+d5fGZF/M0WJqPHHIHjvWvKerMBCKMAgeM/dMMPsO3ncyfSGPZ67DQiWh67EQtB7iH7WUrTwJJounakFuW6xyR6vmXdjBVgBVoAVOO4KMAg+7iOAr58VYAVYgcVXwIg2//muPydOu6wwWgcEwsVkgGmfC27/MnL1GmaHPuIhUPW3PghgGOCtvAKczsUEdUeb7yKA21l9LeXxEgwefIrye7F4G+bHmtYawccsGxOgTeL7IY3vgkwWIsMcYMt+EOUNI8hFAIxF6KLR1yD2fwKGtQ6d1VeAaZ9D5/QHHycHqbf6aioYl8T3wnjzPwFkI3B7zwe3/1xqM7pf0+huyi/GiAp9MoyYQLBhpDN7XYBgO4+zqO6A1xv7N1OhuPlkBL8EnM6lpdOgwxlhKZ7HtoZgW35tu4UrGAvF2cLdu/JigvGNUyahPMWC1E9C849BGt+Tb2BaDyE3MLqv9zsJEPz53MHtrb5y4vrxHPPQeb9t5f1ZAVaghQIEgv+yxYa8yb4VmOu/CFrC4FlkNgfBM5KMZx1HitNys31LyQdgBVgBVoAVOH4KxIN/A5CeOn4XzlfMCrACrAArsDQKzB0EJ6lDrmCcDHMV3P4V4HhP0FyeGblAMbc3GF5P7lrcrrP+BrDsc2RswycpTxaLyWGeb5YlIh84uBUySMDpPgMc72KCvBj1ILKIq1MKFBGQ+YBFzaLxt8ghajqPAG/lDwk2p/F9EOx8AZL4LnD7zwe3+wzKrx1vvjfPrrU7TyGXKsFnzaOEIDscfjmHmZY5BsfGuIrZ0zKBYLyaKO5CkgpAi9pjNjMB9l0nR6ZS888DFtjLJ8OF7vqbqYDfPCYGwfNQkY/BCiyQAgyCD7cz5gaDZx9oWj5wftGVgnF1YrQ6zh7etQ5XeD4bK8AKsAKswLIrwCB42XuQ288KsAKswNFXYO4gGCVToNO00eX5Vs1BmkAc3A6R/53CUYsgNwvBci+giAgEjAhuA1mkze09DxzvotxFjAA5iYQb17QeDKZ9NsUVCDBpUkYtwlyEzWmCTuG7ySlsUyzFEwGLkWGMQxz+AsLh9QSWMXbC6TyJXMH+4FpIwl/IaAvh7sXid27vWeRIVtA5y0IIBp+FOLiFXMCOvQ2mURdRMTmIlg0E4xUIGNylfjCdh4PTeSrpIRzes6YM0uQUxMHPIPJ/SEUADSMRESJgklsc+3leE4PgeSnJx2EFFkQBBsGH2xGz+e0u2jO7Et2s01Fa8OyN2myyi3bzpqwAK8AKsAKswO4VYBC8e814D1aAFWAFWIHDVeBAQLBwBa8SNCSnbe8yKrYW7nyeIC+6dHFCMIsF18Zb7wXIErDc88gFbBiWiGzY/jik6RbY3uPB679IFm0LqYBbHP4SkvA2SKLfCo8PZhKTQzWj2AgEjAiiLffx4HQupH0No0PxDuHwKxQRAYYH3upLwXYfRbA42PkiRSVg9AEWlhNZxLdQW3FfhNUimmKDHK1YzI4gtunLCId2nadAsNO7jPKIq1Pk/xjS+I45RUM4YLsXTbht0WWNUB3PMy0aQm9bknoQxRK4Gw61HfvGci6QGcxlZzbGcaTR7yEJfwlx+GvKesY8Z9MIwbZHEEYbBPARKguQP58JixPG4U9oTIlxdkmt23geOs+nxXwUVoAVmKoAg+DDHyCzwGvrFk05UE02cPWwsmScWD2tTa2O1brRvCErwAqwAqwAK7AnBRgE70k23okVYAVYAVbgEBU4EBCcYQZw3AcEhxj7gMAzGn0TsvS0uDTDA6fzRIqNQOgah7cT9MVMXize5q28DEzrBGSpT9ENcXgbRUBgRIPlPlpCXUfKhHEDpwnw6pPlPKx4SHnCI3Ijh6OvEPTF4nHeykvAtNYpZzgYXAtxeKuE1y8Gt/dM2h8Ly4Xjb8sCcRkY1gZ4/SvJTZwm95ED2XPQ4dr+U7MCwbP6eS4ZwRm6pKdPbUEwfQ7PDIiSFco4xmJypQnhsPUgWpXGd06cFJ3TGKGB14V6+eHJhfih7n50nqUtP88KsAJzUIBB8BxE3MMh2r+tzTh4zYEqQb1Np2oFglsci3OB99D/vAsrwAqwAqzArhVgELxryXgHVoAVYAVYgUNW4EBAMIHA1IaQsoLLH79M6yQ4veeA4z0xj1lI4nsg2P6EBKtYXO4cgr7oNsUIBizMhu5VBMam2QfTfjg5PLEonGGug4kFxsgRXExpcpocqBhJgIXk0MGL6yznPLC9i8HxLsQQY0jC30A4ugmS6DdyZwu81ZdT8TqKmsgSiIKfUqE5LFhXnjJyAiNI3M2ErloRizB9Ms0IbGs8a7Pa5wWw7QO0AMGW5YNlhrs6DxYExD5OM4euRUDh6kftjCIgTCMWf2ZUKqaHXxRgMTrIzuxH9P3ovCvReGNWgBXYmwIMgvem2zz2OggY3HDL109VAsDV6yhvWP8eqK09s+8w8+gEPgYrwAqwAqzAsijAIHhZeorbyQqwAqzA8VXgwEAwShonXYgTUWQMJ8M8QZDVdh8h83wB0mQTxlsfgAwhq2GTQxgzfg2jC3bnCeQmNs1VcvxicbfI/wFlzaITVxSKc8AAG7MbSr2YpQg20QmM84zybO3OU8GyH0y5tugKRpdy5H+PHMGY/SvOPSLHsdt/MbmWBdxE1/EpCHY+DRg7oKa9OknRMd0Kfhq45d4/hSMMblPQTbiZ93ae4lqaPmojDG4+fmstDvI1uk+dD7JpfGxWgBXAt4uTYK/+JUvBCrACrAArwAqwAqzAQivAIHihu4cbxwqwAqwAK4CUMNr853sjgC3lC6I1yDIR4+CtvhKcziV5lm8S30uREFlyP4DhQmf1lWA5j4RgB4uw3SbyZK2zwO1fTk5ew8RiZSZBXMydTcLbIYnvotgGLPqWA2ewCBBb9sPAdB5JGcAIdxF2IujF7N9wdAOk8b0AYIHpPBS8lasgSxD2XpvDYG/1FWC7j8lhKp5rvIl5xhhtgAXiBuR05YkVYAVYAVbgABVgEHyA4vKhWQFWgBVgBVgBVmBeCjAInpeSfBxWgBVgBViBg1LgwEFwmllUOA7jA0z7weCtvBQs51wqHhbufBFSgsAWuN1nUxwEuoLT+H4Yb70PsnQ7v27TORds53zKEMYcWgF2xYSu3ywtIhQQGKO7t3ge3cR3QxL+FpLo15Bgfi0VlEMjcQ86G28Cyz6HnL/h6DtUTA4hdOEMvphyiIOdz9H+OCEE3m2cwkF1Ih+XFWAFWIEjrQCD4CPdvXxxrAArwAqwAqzAUVGAQfBR6Um+DlaAFWAFjq4CBw6CUbo0dSGMV8jNi7m+TuepEI5upAgInCz3Auisvip37eYw1jDAsh+eu35xf4x1wNgIPI5pn0t5wqa5AqZ9Io+bSOL7ADKfHL9JfAek0Z2QZb6ExaksVncxROPvk9vX6T4DvJUrJVVOIBjeCNH4JgGKzR443edAHPwU0ljEQuymuNrRHTp8ZawAK8AKHJICDIIPSWg+DSvACrACrAArwArsRwEGwftRj/dlBVgBVoAVOAwFjGjzvz3QaAh1EXHSkXnB5SxZwzoLeifeAYYh4iMwB3i8/SHIkk0w7YdCd+OPyb0bjr4G0fi78nB4jN00W50Ts4IfC27/CjDts8AffAZi/0d0zM7aG8D2Hk1gGN3F/uBaSMJbJ85jmT449miX5z+MruRzsAKsACtwRBUgEPwXR/Ti+LJYAVaAFWAFWAFW4KgoEA/+CiA9dVQuh6+DFWAFWAFW4AgqcGggGLVLEg8iKh5nkpSGtQ6dtdeCZT9USJslMN7+mASwCGdfD7b3OHoKi8QFg89Spq/bvwzSZIscvynGPNROBpj22WBaDwHTWoM4vI0gs+U9Hrprr6E24P7jrQ9SBAU6jPF8poXOYgTS98B4+yMEpNWEENi2xpQPzBMrwAqwAqzAISnAIPiQhObTsAKsACvACrACrMB+FGAQvB/1eF9WgBVgBViBw1DgUEEwXpCAwX1RgM3oUCSDKCAHEI5ugnB4A7ltLed86G68MYfGo1PvpDxhzBfubrwVsiyCOPg5BINP0r6d9WvANE9AmmCW72fJ1ev2nwdO9+l0rmDnC+T+Ncw16K6/kSAxgudgeD1E42+LiIjes8DrXY55EBAHt8rjoPsXwDLHYNtj9AsfRr/wOVgBVoAVYAWUAgyCeSywAqwAK8AKsAKswBIowCB4CTqJm8gKsAKswDFX4NBBMMHg1IU46UOWCWew030m5QQHg89Alg6oYFx3/U1gOY+g55PoDhhv/h0tu73nEeDFKRx9G8LhdeQs7q6/BUxrnZzC4633kpMXi8+5/csJ8kbj70Ew/BJBZq9/BeUCi2PfCT46f9MB5QF31l5D68LR1wGygLZHFzD+8cQKsAKsACtwBhRgEHwGROdTsgKsACvACrACrMBuFWAQvFvFeHtWgBVgBViBw1bgjIBgvMg0syGOe5BmmA2M7mAHIIsEePUeB97qK8AwOqSHv/0JiIN/mADEweDTEPk3N4Jg23sieKsvBcNwIYl+A/72xyBLR2B7F4K3+nIwDA9bAv7gcxD7P6RzIQzGbWjZSIQT2EIgzBMrwAqwAqzAGVGAQfAZkZ1PygqwAqwAK8AKsAK7U4BB8O704q1ZAVaAFWAFDl+BMwaC8VLRERynHUiSbnHlhgVu7/ng9p5FgDiNH4Dx1vshS7fAtM6muAiMd8BpdPpdkMZ3N4JgjJforL06h7voKsboCMPsU7yEygOOg1+Cv/2BkvqmGYJjjQgG88QKsAKsACtwBhVgEHwGxedTswKsACvACrACrEBbBRgEt1WKt2MFWAFWgBU4UwqcURCsLjpNHSoil2V2rgNCXCwKh7EQ4ehGgCwG23sCeKtXkZM3TQcw3nwPRUBgbnBn7XUEeAUg/vdUGM60TkJ34805OMYICMwVxsnpXQa2+xiIxt+FOPwZHR8nLAQnXMD+meoTPi8rwAqwAqyArgCDYB4PrAArwAqwAqwAK7AECjAIXoJO4iayAqwAK3DMFVgIEIx9gO5gzA5OUk8DwibFQUAWkjvY7f2BzPw1IYnuAn/7Q5ClO2A5j4TO2mvJ+auDYDBc6J14O5jWWbQ+HH8bwp3rRJdjLATBX+H4RQBsmgFYZgAmu4CP+cuCL58VYAUWSgEGwQvVHdwYVoAVYAVYAVaAFahXgEEwjwxWgBVgBViBRVdgYUCwEgqBcJraEKfoELY0/QwwzC4Y5jpY9kMpVjjyf0y5wo0gmJy/zyXgm8Z3QZqcInCsT8oBbJkRwWDMKOaJFWAFWAFWYIEUYBC8QJ3BTWEFWAFWgBVgBViBJgUYBPPYYAVYAVaAFVh0BYxo879bWPKZpDYkaYccwgiIif7ue8rAMDIwIJEO4JAe88QKsAKsACuwoAqYJ8Be/YsFbRw3ixVgBVgBVoAVYAVYAaGAAMGnWQ5WgBVgBVgBVmBhFVhoEKxUI5cwwWCL/lKaIxjGv+mTcPmmIvrBSAgAG2bM8Q+zhOPnWQFWgBVYFAUYBC9KT3A7WAFWgBVgBVgBVmCKAgyCeXiwAqwAK8AKLLoCSwGCyyIakGXKGWwAenvTVI+QEFujy1dk/Uq3L7mA2fm76AOS28cKsAKswIQCDIJ5ULACrAArwAqwAqzAEijAIHgJOombyAqwAqzAMVfAiLYWNxrimPcNXz4rwAqwAqwAKoAgeIWjIXgwsAKsACvACrACrMBiKxDvcDTEYvcQt44VYAVYAVaAQTCPAVaAFWAFWIHFVoBB8GL3D7eOFWAFWAFWgBVgBUgBBsE8EFgBVoAVYAUWXQEGwYveQ9w+VoAVYAWOuwIMgo/7CODrZwVYAVaAFWAFlkIBBsFL0U3cSFaAFWAFjrUCDIKPdffzxbMCrAArsAQKMAhegk7iJrICrAArwAqwAqwAg2AeA6wAK8AKsAKLrgCD4EXvIW4fK8AKsALHXQEGwcd9BPD1swKsACvACrACS6EAg+Cl6CZuJCvACrACx1oBBsHHuvv54lkBVoAVVt8LEQAAAxtJREFUWAIFGAQvQSdxE1kBVoAVYAVYAVaAQTCPAVaAFWAFWIFFV4BB8KL3ELePFWAFWIHjrgCD4OM+Avj6WQFWgBVgBViBpVCAQfBSdBM3khVgBViBY62AEW3999mxVoAvnhVgBVgBVmCxFSAQ/C8Xu43cOlaAFWAFWAFWgBU49grEO/87QHr62OvAArACrAArwAosrgIMghe3b7hlrAArwAqwAqgAg2AeB6wAK8AKsAKsACuwBAowCF6CTuImsgKsACtwzBVgEHzMBwBfPivACrACC68Ag+CF7yJuICvACrACrAArwAoAMAjmUcAKsAKsACuw6AowCF70HuL2sQKsACtw3BVgEHzcRwBfPyvACrACrAArsBQKMAheim7iRrICrAArcKwVYBB8rLufL54VYAVYgSVQgEHwEnQSN5EVYAVYAVaAFWAFGATzGGAFWAFWgBVYdAUYBC96D3H7WAFWgBU47gowCD7uI4CvnxVgBVgBVoAVWAoFGAQvRTdxI1kBVoAVONYKMAg+1t3PF88KsAKswBIowCB4CTqJm8gKsAKsACvACrACDIJ5DLACrAArwAosugIMghe9h7h9rAArwAocdwUYBB/3EcDXzwqwAqwAK8AKLIUCDIKXopu4kawAK8AKHGsFGAQf6+7ni2cFWAFWYAkUYBC8BJ3ETWQFWAFWgBVgBVgBBsE8BlgBVoAVYAUWXQEj2vofskVvJLePFWAFWAFW4BgrQCD4XxxjAfjSWQFWgBVgBVgBVmAZFIh3/g+A9PQyNJXbyAqwAqwAK3BMFWAQfEw7ni+bFWAFWIGlUYBB8NJ0FTeUFWAFWAFWgBU4zgowCD7Ovc/XzgqwAqzAcijAIHg5+olbyQqwAqzA8VWAQfDx7Xu+claAFWAFWAFWYIkUYBC8RJ3FTWUFWAFW4JgqwCD4mHY8XzYrwAqwAkujAIPgpekqbigrwAqwAqwAK3CcFWAQfJx7n6+dFWAFWIHlUIBB8HL0E7eSFWAFWIHjqwCD4OPb93zlrAArwAqwAqzAEinAIHiJOoubygqwAqzAMVXg/wd8rNwK4ow0y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potential energy and kinetic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809" y="623453"/>
            <a:ext cx="4758171" cy="570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69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Enables work to be done</a:t>
            </a:r>
          </a:p>
          <a:p>
            <a:r>
              <a:rPr lang="en-US" sz="3600" dirty="0" smtClean="0"/>
              <a:t>All forms of energy fall under two categories:</a:t>
            </a:r>
          </a:p>
          <a:p>
            <a:pPr lvl="1"/>
            <a:r>
              <a:rPr lang="en-US" sz="3200" dirty="0" smtClean="0"/>
              <a:t>Potential Energy</a:t>
            </a:r>
          </a:p>
          <a:p>
            <a:pPr lvl="1"/>
            <a:r>
              <a:rPr lang="en-US" sz="3200" dirty="0" smtClean="0"/>
              <a:t>Kinetic Energy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63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2103120"/>
            <a:ext cx="5491018" cy="39319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Stored energy</a:t>
            </a:r>
          </a:p>
          <a:p>
            <a:pPr lvl="1"/>
            <a:r>
              <a:rPr lang="en-US" sz="2400" dirty="0" smtClean="0"/>
              <a:t>Compressed spring </a:t>
            </a:r>
          </a:p>
          <a:p>
            <a:pPr lvl="1"/>
            <a:r>
              <a:rPr lang="en-US" sz="2400" dirty="0" smtClean="0"/>
              <a:t>Stretched rubber band</a:t>
            </a:r>
          </a:p>
          <a:p>
            <a:pPr lvl="1"/>
            <a:r>
              <a:rPr lang="en-US" sz="2400" dirty="0" smtClean="0"/>
              <a:t>Battery</a:t>
            </a:r>
          </a:p>
          <a:p>
            <a:r>
              <a:rPr lang="en-US" sz="2800" dirty="0" smtClean="0"/>
              <a:t>Energy at rest</a:t>
            </a:r>
          </a:p>
          <a:p>
            <a:r>
              <a:rPr lang="en-US" sz="2800" dirty="0" smtClean="0"/>
              <a:t>Energy due to position: Gravitational PE (must be elevated)</a:t>
            </a:r>
          </a:p>
        </p:txBody>
      </p:sp>
      <p:pic>
        <p:nvPicPr>
          <p:cNvPr id="4098" name="Picture 2" descr="Image result for potential ener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21" y="3671914"/>
            <a:ext cx="3058680" cy="229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potential ener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721" y="1114426"/>
            <a:ext cx="3049443" cy="229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1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2103120"/>
            <a:ext cx="6276109" cy="3931920"/>
          </a:xfrm>
        </p:spPr>
        <p:txBody>
          <a:bodyPr>
            <a:normAutofit/>
          </a:bodyPr>
          <a:lstStyle/>
          <a:p>
            <a:r>
              <a:rPr lang="en-US" sz="2800" dirty="0"/>
              <a:t>Depends on three things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Object's mass</a:t>
            </a:r>
          </a:p>
          <a:p>
            <a:pPr lvl="1"/>
            <a:r>
              <a:rPr lang="en-US" sz="2400" dirty="0" smtClean="0"/>
              <a:t>Object's height</a:t>
            </a:r>
          </a:p>
          <a:p>
            <a:pPr lvl="1"/>
            <a:r>
              <a:rPr lang="en-US" sz="2400" dirty="0" smtClean="0"/>
              <a:t>Force </a:t>
            </a:r>
            <a:r>
              <a:rPr lang="en-US" sz="2400" dirty="0"/>
              <a:t>of </a:t>
            </a:r>
            <a:r>
              <a:rPr lang="en-US" sz="2400" dirty="0" smtClean="0"/>
              <a:t>gravity</a:t>
            </a:r>
          </a:p>
          <a:p>
            <a:r>
              <a:rPr lang="en-US" sz="2800" dirty="0" smtClean="0"/>
              <a:t>PE</a:t>
            </a:r>
            <a:r>
              <a:rPr lang="en-US" sz="2800" dirty="0"/>
              <a:t>= </a:t>
            </a:r>
            <a:r>
              <a:rPr lang="en-US" sz="2800" dirty="0" err="1"/>
              <a:t>mgh</a:t>
            </a:r>
            <a:r>
              <a:rPr lang="en-US" sz="2800" dirty="0"/>
              <a:t>   (Mass)(Gravity)(</a:t>
            </a:r>
            <a:r>
              <a:rPr lang="en-US" sz="2800" dirty="0" smtClean="0"/>
              <a:t>Height)</a:t>
            </a:r>
          </a:p>
          <a:p>
            <a:r>
              <a:rPr lang="en-US" sz="2800" dirty="0" smtClean="0"/>
              <a:t>PE</a:t>
            </a:r>
            <a:r>
              <a:rPr lang="en-US" sz="2800" dirty="0"/>
              <a:t>= </a:t>
            </a:r>
            <a:r>
              <a:rPr lang="en-US" sz="2800" dirty="0" err="1"/>
              <a:t>Wh</a:t>
            </a:r>
            <a:r>
              <a:rPr lang="en-US" sz="2800" dirty="0"/>
              <a:t>     </a:t>
            </a:r>
            <a:r>
              <a:rPr lang="en-US" sz="2800" dirty="0" smtClean="0"/>
              <a:t>(</a:t>
            </a:r>
            <a:r>
              <a:rPr lang="en-US" sz="2800" dirty="0"/>
              <a:t>Weight)(Height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Unit </a:t>
            </a:r>
            <a:r>
              <a:rPr lang="en-US" sz="2800" dirty="0"/>
              <a:t>= Joules</a:t>
            </a:r>
          </a:p>
        </p:txBody>
      </p:sp>
      <p:sp>
        <p:nvSpPr>
          <p:cNvPr id="4" name="AutoShape 2" descr="Image result for potential en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potential energ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8" name="Picture 8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137" y="1550698"/>
            <a:ext cx="4402571" cy="369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55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0194"/>
            <a:ext cx="10058400" cy="43458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much potential energy would a 15kg boulder have if it were on a hill 35m high?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How much potential energy does a 6N ball have on a 2m step?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225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(KE)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Energy of </a:t>
            </a:r>
            <a:r>
              <a:rPr lang="en-US" sz="3200" dirty="0" smtClean="0"/>
              <a:t>motion</a:t>
            </a:r>
          </a:p>
          <a:p>
            <a:r>
              <a:rPr lang="en-US" sz="3200" dirty="0" smtClean="0"/>
              <a:t>Must </a:t>
            </a:r>
            <a:r>
              <a:rPr lang="en-US" sz="3200" dirty="0"/>
              <a:t>be </a:t>
            </a:r>
            <a:r>
              <a:rPr lang="en-US" sz="3200" dirty="0" smtClean="0"/>
              <a:t>moving</a:t>
            </a:r>
          </a:p>
          <a:p>
            <a:r>
              <a:rPr lang="en-US" sz="3200" dirty="0" smtClean="0"/>
              <a:t>Units </a:t>
            </a:r>
            <a:r>
              <a:rPr lang="en-US" sz="3200" dirty="0"/>
              <a:t>= Joules</a:t>
            </a:r>
          </a:p>
        </p:txBody>
      </p:sp>
      <p:pic>
        <p:nvPicPr>
          <p:cNvPr id="2050" name="Picture 2" descr="Image result for kinetic energy for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349" y="2103120"/>
            <a:ext cx="6225834" cy="3599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68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object with a mass of 200kg travels at 2m/s. What is the KE?</a:t>
            </a:r>
          </a:p>
        </p:txBody>
      </p:sp>
    </p:spTree>
    <p:extLst>
      <p:ext uri="{BB962C8B-B14F-4D97-AF65-F5344CB8AC3E}">
        <p14:creationId xmlns:p14="http://schemas.microsoft.com/office/powerpoint/2010/main" val="20526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KE is directly proportional to </a:t>
            </a:r>
            <a:r>
              <a:rPr lang="en-US" sz="2800" dirty="0" smtClean="0"/>
              <a:t>mass</a:t>
            </a:r>
          </a:p>
          <a:p>
            <a:r>
              <a:rPr lang="en-US" sz="2800" dirty="0" smtClean="0"/>
              <a:t>KE </a:t>
            </a:r>
            <a:r>
              <a:rPr lang="en-US" sz="2800" dirty="0"/>
              <a:t>is directly proportional to velocity </a:t>
            </a:r>
            <a:r>
              <a:rPr lang="en-US" sz="2800" dirty="0" smtClean="0"/>
              <a:t>squared</a:t>
            </a:r>
          </a:p>
          <a:p>
            <a:pPr lvl="1"/>
            <a:r>
              <a:rPr lang="en-US" sz="2600" dirty="0" smtClean="0"/>
              <a:t>2x </a:t>
            </a:r>
            <a:r>
              <a:rPr lang="en-US" sz="2600" dirty="0"/>
              <a:t>V = 4x </a:t>
            </a:r>
            <a:r>
              <a:rPr lang="en-US" sz="2600" dirty="0" smtClean="0"/>
              <a:t>KE</a:t>
            </a:r>
          </a:p>
          <a:p>
            <a:pPr lvl="1"/>
            <a:r>
              <a:rPr lang="en-US" sz="2600" dirty="0" smtClean="0"/>
              <a:t>3x </a:t>
            </a:r>
            <a:r>
              <a:rPr lang="en-US" sz="2600" dirty="0"/>
              <a:t>V = 9x </a:t>
            </a:r>
            <a:r>
              <a:rPr lang="en-US" sz="2600" dirty="0" smtClean="0"/>
              <a:t>KE</a:t>
            </a:r>
          </a:p>
          <a:p>
            <a:pPr lvl="1"/>
            <a:r>
              <a:rPr lang="en-US" sz="2600" dirty="0" smtClean="0"/>
              <a:t>4x </a:t>
            </a:r>
            <a:r>
              <a:rPr lang="en-US" sz="2600" dirty="0"/>
              <a:t>V = 16x KE</a:t>
            </a:r>
          </a:p>
        </p:txBody>
      </p:sp>
    </p:spTree>
    <p:extLst>
      <p:ext uri="{BB962C8B-B14F-4D97-AF65-F5344CB8AC3E}">
        <p14:creationId xmlns:p14="http://schemas.microsoft.com/office/powerpoint/2010/main" val="14690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241</TotalTime>
  <Words>250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Tw Cen MT Condensed</vt:lpstr>
      <vt:lpstr>Wingdings 3</vt:lpstr>
      <vt:lpstr>Integral</vt:lpstr>
      <vt:lpstr>Energy</vt:lpstr>
      <vt:lpstr>PowerPoint Presentation</vt:lpstr>
      <vt:lpstr>Energy</vt:lpstr>
      <vt:lpstr>Potential Energy</vt:lpstr>
      <vt:lpstr>Potential Energy</vt:lpstr>
      <vt:lpstr>Try This</vt:lpstr>
      <vt:lpstr>Kinetic Energy (KE)</vt:lpstr>
      <vt:lpstr>Try This</vt:lpstr>
      <vt:lpstr>Kinetic Energy </vt:lpstr>
      <vt:lpstr>Kinetic Energy</vt:lpstr>
      <vt:lpstr>Mechanical Energy 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Stephanie Jones</dc:creator>
  <cp:lastModifiedBy>Stephanie Jones</cp:lastModifiedBy>
  <cp:revision>8</cp:revision>
  <cp:lastPrinted>2018-03-27T13:06:13Z</cp:lastPrinted>
  <dcterms:created xsi:type="dcterms:W3CDTF">2018-03-27T11:48:28Z</dcterms:created>
  <dcterms:modified xsi:type="dcterms:W3CDTF">2018-10-10T14:58:37Z</dcterms:modified>
</cp:coreProperties>
</file>