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Kepler’s Three </a:t>
            </a:r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2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Kepler’s Three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03722"/>
            <a:ext cx="7315200" cy="29207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the early 1600s Johannes Kepler proposed three laws of planetary motion. </a:t>
            </a:r>
          </a:p>
          <a:p>
            <a:r>
              <a:rPr lang="en-US" sz="2800" dirty="0" smtClean="0"/>
              <a:t>The three laws help describe the motion of any planet and any satellite. </a:t>
            </a:r>
          </a:p>
          <a:p>
            <a:endParaRPr lang="en-US" sz="2800" dirty="0"/>
          </a:p>
        </p:txBody>
      </p:sp>
      <p:pic>
        <p:nvPicPr>
          <p:cNvPr id="1026" name="Picture 2" descr="Image result for kepler's la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68" y="3057853"/>
            <a:ext cx="7556973" cy="266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99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Kepler’s 1</a:t>
            </a:r>
            <a:r>
              <a:rPr lang="en-US" baseline="30000" dirty="0" smtClean="0"/>
              <a:t>st</a:t>
            </a:r>
            <a:r>
              <a:rPr lang="en-US" dirty="0" smtClean="0"/>
              <a:t> Law:</a:t>
            </a:r>
            <a:br>
              <a:rPr lang="en-US" dirty="0" smtClean="0"/>
            </a:br>
            <a:r>
              <a:rPr lang="en-US" dirty="0" smtClean="0"/>
              <a:t>The Law of Ellipses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428" y="441403"/>
            <a:ext cx="7889595" cy="323466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path of the planets about the sun is elliptical shape, with the center of the sun being located at one focus. </a:t>
            </a:r>
            <a:endParaRPr lang="en-US" sz="2400" dirty="0"/>
          </a:p>
          <a:p>
            <a:r>
              <a:rPr lang="en-US" sz="2400" dirty="0" smtClean="0"/>
              <a:t>Explains that planets are orbiting the sun in a path described as an ellipse.</a:t>
            </a:r>
          </a:p>
          <a:p>
            <a:r>
              <a:rPr lang="en-US" sz="2400" dirty="0" smtClean="0"/>
              <a:t>An ellipse is a special curve in which the sum of the distances from every point on the curve to two other points is a constant. The two other points are known as the foci of the ellipse. </a:t>
            </a:r>
          </a:p>
        </p:txBody>
      </p:sp>
      <p:pic>
        <p:nvPicPr>
          <p:cNvPr id="2050" name="Picture 2" descr="Image result for kepler's 1st l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314" y="3239701"/>
            <a:ext cx="5464579" cy="267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19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Kepler’s 2</a:t>
            </a:r>
            <a:r>
              <a:rPr lang="en-US" baseline="30000" dirty="0" smtClean="0"/>
              <a:t>nd</a:t>
            </a:r>
            <a:r>
              <a:rPr lang="en-US" dirty="0" smtClean="0"/>
              <a:t> Law:</a:t>
            </a:r>
            <a:br>
              <a:rPr lang="en-US" dirty="0" smtClean="0"/>
            </a:br>
            <a:r>
              <a:rPr lang="en-US" dirty="0" smtClean="0"/>
              <a:t>The Law of Equal Mass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8430" y="581892"/>
            <a:ext cx="7504585" cy="301987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An imaginary line drawn from the center of the sun to the center of the planet will sweep out equal areas in equal intervals of time.</a:t>
            </a:r>
          </a:p>
          <a:p>
            <a:r>
              <a:rPr lang="en-US" sz="2400" dirty="0" smtClean="0"/>
              <a:t>It describes the speed at which any given planet will move while orbiting the sun. </a:t>
            </a:r>
          </a:p>
          <a:p>
            <a:r>
              <a:rPr lang="en-US" sz="2400" dirty="0" smtClean="0"/>
              <a:t>A planet moves fastest when it its closest to the sun and slowest when it is further away. </a:t>
            </a:r>
            <a:endParaRPr lang="en-US" sz="2400" dirty="0"/>
          </a:p>
        </p:txBody>
      </p:sp>
      <p:pic>
        <p:nvPicPr>
          <p:cNvPr id="1026" name="Picture 2" descr="Image result for kepler's 2nd l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129" y="3870037"/>
            <a:ext cx="4236183" cy="159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kepler's 2nd l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312" y="3504831"/>
            <a:ext cx="4049312" cy="260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37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Kepler’s 3</a:t>
            </a:r>
            <a:r>
              <a:rPr lang="en-US" baseline="30000" dirty="0" smtClean="0"/>
              <a:t>rd</a:t>
            </a:r>
            <a:r>
              <a:rPr lang="en-US" dirty="0" smtClean="0"/>
              <a:t> Law:</a:t>
            </a:r>
            <a:br>
              <a:rPr lang="en-US" dirty="0" smtClean="0"/>
            </a:br>
            <a:r>
              <a:rPr lang="en-US" dirty="0" smtClean="0"/>
              <a:t>The Law of Harmonies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0510" y="344344"/>
            <a:ext cx="3445932" cy="616016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ratio of the squares of the periods of any two planets is equal to the ratios of the cubes of their average distances from the sun. </a:t>
            </a:r>
          </a:p>
          <a:p>
            <a:r>
              <a:rPr lang="en-US" sz="2400" dirty="0" smtClean="0"/>
              <a:t>Compares the orbital period and radius of orbit of a planet to those of other planets.</a:t>
            </a:r>
          </a:p>
          <a:p>
            <a:r>
              <a:rPr lang="en-US" sz="2400" dirty="0" smtClean="0"/>
              <a:t>The comparison is that the ratio of the periods squared and radius cube is the same for every planet.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734" y="1460721"/>
            <a:ext cx="4812632" cy="383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3452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54</TotalTime>
  <Words>253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Kepler’s Three Laws</vt:lpstr>
      <vt:lpstr>Kepler’s Three Laws</vt:lpstr>
      <vt:lpstr>Kepler’s 1st Law: The Law of Ellipses</vt:lpstr>
      <vt:lpstr>Kepler’s 2nd Law: The Law of Equal Mass </vt:lpstr>
      <vt:lpstr>Kepler’s 3rd Law: The Law of Harmonies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Kepler’s Three Law</dc:title>
  <dc:creator>Stephanie Jones</dc:creator>
  <cp:lastModifiedBy>Stephanie Jones</cp:lastModifiedBy>
  <cp:revision>8</cp:revision>
  <dcterms:created xsi:type="dcterms:W3CDTF">2017-10-30T15:20:50Z</dcterms:created>
  <dcterms:modified xsi:type="dcterms:W3CDTF">2017-10-31T12:06:35Z</dcterms:modified>
</cp:coreProperties>
</file>