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39" d="100"/>
          <a:sy n="39" d="100"/>
        </p:scale>
        <p:origin x="3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18D32-7CEE-47A5-8F7E-1A79FD383FC0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4AC9F-9B75-433B-AA6E-983495A4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08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8DE88-A71E-445F-92C3-3173DE933A75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E9A83-2F88-4337-BF19-F848C257F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7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A81A10-AF00-4193-82D8-FA3D0A1872B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1788" y="696913"/>
            <a:ext cx="6197600" cy="34861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73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396F6B-77A7-480D-A6DA-328ED48C4A8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1788" y="696913"/>
            <a:ext cx="6197600" cy="34861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878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5726-4157-4015-A2D0-B04BC7FFB50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636B-DDB5-46BB-8561-8DD49302EE9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31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5726-4157-4015-A2D0-B04BC7FFB50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636B-DDB5-46BB-8561-8DD49302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5726-4157-4015-A2D0-B04BC7FFB50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636B-DDB5-46BB-8561-8DD49302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5726-4157-4015-A2D0-B04BC7FFB50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636B-DDB5-46BB-8561-8DD49302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2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5726-4157-4015-A2D0-B04BC7FFB50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636B-DDB5-46BB-8561-8DD49302EE9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0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5726-4157-4015-A2D0-B04BC7FFB50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636B-DDB5-46BB-8561-8DD49302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1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5726-4157-4015-A2D0-B04BC7FFB50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636B-DDB5-46BB-8561-8DD49302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5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5726-4157-4015-A2D0-B04BC7FFB50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636B-DDB5-46BB-8561-8DD49302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6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5726-4157-4015-A2D0-B04BC7FFB50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636B-DDB5-46BB-8561-8DD49302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8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945726-4157-4015-A2D0-B04BC7FFB50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31636B-DDB5-46BB-8561-8DD49302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9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5726-4157-4015-A2D0-B04BC7FFB50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636B-DDB5-46BB-8561-8DD49302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6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945726-4157-4015-A2D0-B04BC7FFB50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31636B-DDB5-46BB-8561-8DD49302EE9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42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6325" y="758826"/>
            <a:ext cx="7543800" cy="35655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Magnets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9500" y="4456113"/>
            <a:ext cx="7543800" cy="1143000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en-US" smtClean="0"/>
              <a:t>physics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10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325" y="287339"/>
            <a:ext cx="7543800" cy="14493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Loss of Magnetism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sz="half" idx="1"/>
          </p:nvPr>
        </p:nvSpPr>
        <p:spPr>
          <a:xfrm>
            <a:off x="2220914" y="1828801"/>
            <a:ext cx="7934325" cy="4022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Dropping a permanent magnet weakens it because the domains get mixed up and out of alignment.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Heating up a magnet weakens it because it increases the random motion of the atoms which changes the alignment of the domains.  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35844" name="Picture 6" descr="Image result for losing magneti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35364" y="3352800"/>
            <a:ext cx="5305425" cy="2590800"/>
          </a:xfrm>
          <a:noFill/>
        </p:spPr>
      </p:pic>
    </p:spTree>
    <p:extLst>
      <p:ext uri="{BB962C8B-B14F-4D97-AF65-F5344CB8AC3E}">
        <p14:creationId xmlns:p14="http://schemas.microsoft.com/office/powerpoint/2010/main" val="6787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Magnets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346326" y="2062164"/>
            <a:ext cx="3216275" cy="3106737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The ends of a magnet are called poles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Like poles repel (+ and +) or (- and -)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Unlike poles attract (+ and </a:t>
            </a:r>
            <a:r>
              <a:rPr lang="en-US" altLang="en-US" dirty="0" smtClean="0"/>
              <a:t>-)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The space around a magnet where the magnetic force is exerted is called the magnetic field. </a:t>
            </a:r>
          </a:p>
        </p:txBody>
      </p:sp>
      <p:pic>
        <p:nvPicPr>
          <p:cNvPr id="27652" name="Picture 6" descr="Image result for magnetic f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464" y="2667000"/>
            <a:ext cx="418623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5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48006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6934200" y="2209800"/>
            <a:ext cx="3352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/>
              <a:t>The nickel iron core of the earth gives the earth a magnetic </a:t>
            </a:r>
            <a:r>
              <a:rPr lang="en-US" altLang="en-US" dirty="0" smtClean="0"/>
              <a:t>field.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/>
              <a:t>The </a:t>
            </a:r>
            <a:r>
              <a:rPr lang="en-US" altLang="en-US" dirty="0" smtClean="0"/>
              <a:t>geographic </a:t>
            </a:r>
            <a:r>
              <a:rPr lang="en-US" altLang="en-US" dirty="0"/>
              <a:t>north and magnetic north are on opposite sides of the Earth.</a:t>
            </a:r>
          </a:p>
          <a:p>
            <a:pPr eaLnBrk="1" hangingPunct="1">
              <a:buFontTx/>
              <a:buChar char="•"/>
            </a:pPr>
            <a:r>
              <a:rPr lang="en-US" altLang="en-US" dirty="0"/>
              <a:t>A compass needle is a </a:t>
            </a:r>
            <a:r>
              <a:rPr lang="en-US" altLang="en-US" dirty="0" smtClean="0"/>
              <a:t>magnet. It </a:t>
            </a:r>
            <a:r>
              <a:rPr lang="en-US" altLang="en-US" dirty="0"/>
              <a:t>is attracted to the southern magnetic pole of the Earth which is found at geographic north.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325" y="762001"/>
            <a:ext cx="7543800" cy="822325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>
                <a:solidFill>
                  <a:srgbClr val="333399"/>
                </a:solidFill>
              </a:rPr>
              <a:t>The earth is like a giant magnet!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Earth’s Magnetic shield matters!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https://www.youtube.com/watch?v=XXFVpwecixY&amp;t=1s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6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325" y="287339"/>
            <a:ext cx="7543800" cy="14493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Which of the following are magnetic?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46325" y="1846264"/>
            <a:ext cx="3703638" cy="4022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Paper clip	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Aluminum foil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nail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paper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quarter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188075" y="1846264"/>
            <a:ext cx="3702050" cy="4022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Penny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Razor blade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Sewing needle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Wood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Nickel </a:t>
            </a:r>
          </a:p>
        </p:txBody>
      </p:sp>
    </p:spTree>
    <p:extLst>
      <p:ext uri="{BB962C8B-B14F-4D97-AF65-F5344CB8AC3E}">
        <p14:creationId xmlns:p14="http://schemas.microsoft.com/office/powerpoint/2010/main" val="45734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Ferromagnetic Elements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These are strongly attracted to magnets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Most </a:t>
            </a:r>
            <a:r>
              <a:rPr lang="en-US" altLang="en-US" dirty="0" smtClean="0"/>
              <a:t>common ferromagnetic elements are iron, cobalt and nickel.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The word ferromagnetic has its root from the element iron. </a:t>
            </a:r>
          </a:p>
        </p:txBody>
      </p:sp>
    </p:spTree>
    <p:extLst>
      <p:ext uri="{BB962C8B-B14F-4D97-AF65-F5344CB8AC3E}">
        <p14:creationId xmlns:p14="http://schemas.microsoft.com/office/powerpoint/2010/main" val="23572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US" dirty="0"/>
              <a:t>agnetic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863158"/>
            <a:ext cx="8001000" cy="4024313"/>
          </a:xfrm>
        </p:spPr>
        <p:txBody>
          <a:bodyPr rtlCol="0">
            <a:normAutofit/>
          </a:bodyPr>
          <a:lstStyle/>
          <a:p>
            <a:pPr marL="91440" indent="-91440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atoms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join so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their magnetic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fields are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going in the same direction</a:t>
            </a:r>
          </a:p>
          <a:p>
            <a:pPr marL="91440" indent="-91440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These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areas of atoms are called “domains”</a:t>
            </a:r>
          </a:p>
          <a:p>
            <a:pPr marL="91440" indent="-91440">
              <a:buFont typeface="Wingdings" panose="05000000000000000000" pitchFamily="2" charset="2"/>
              <a:buChar char="§"/>
              <a:defRPr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When an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unmagnetized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object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 placed in a magnetic field, the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object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can become magnetized when the domains line up in the same direction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2772" name="Picture 5" descr="Image result for heating a mag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3875315"/>
            <a:ext cx="69596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Magnet </a:t>
            </a:r>
            <a:r>
              <a:rPr lang="en-US" dirty="0" smtClean="0"/>
              <a:t>Properties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346326" y="2057400"/>
            <a:ext cx="3902075" cy="35814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Hard ferromagnetic materials make better permanent magnets because their domains are not easily moved.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A strong magnet can actually attract both poles of a weak magnet because it forces the domains of the weak magnet to realign at both ends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 If you break a magnet in two, it makes two magnets and the two ends will be attracted to each other.</a:t>
            </a:r>
          </a:p>
        </p:txBody>
      </p:sp>
      <p:pic>
        <p:nvPicPr>
          <p:cNvPr id="34820" name="Picture 2" descr="Image result for breaking a magnet in hal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139" y="2057400"/>
            <a:ext cx="3201987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26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Putty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https://www.youtube.com/watch?v=MfNt44pFo9o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6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345</Words>
  <Application>Microsoft Office PowerPoint</Application>
  <PresentationFormat>Widescreen</PresentationFormat>
  <Paragraphs>43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Retrospect</vt:lpstr>
      <vt:lpstr>Magnets</vt:lpstr>
      <vt:lpstr>Magnets </vt:lpstr>
      <vt:lpstr>The earth is like a giant magnet!</vt:lpstr>
      <vt:lpstr>Why Earth’s Magnetic shield matters! </vt:lpstr>
      <vt:lpstr>Which of the following are magnetic? </vt:lpstr>
      <vt:lpstr>Ferromagnetic Elements</vt:lpstr>
      <vt:lpstr>Magnetic Domains</vt:lpstr>
      <vt:lpstr>Magnet Properties</vt:lpstr>
      <vt:lpstr>Magnetic Putty </vt:lpstr>
      <vt:lpstr>Loss of Magnetism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Magnets</dc:title>
  <dc:creator>Stephanie James</dc:creator>
  <cp:lastModifiedBy>Stephanie Jones</cp:lastModifiedBy>
  <cp:revision>8</cp:revision>
  <cp:lastPrinted>2017-12-05T13:33:48Z</cp:lastPrinted>
  <dcterms:created xsi:type="dcterms:W3CDTF">2016-12-12T13:12:21Z</dcterms:created>
  <dcterms:modified xsi:type="dcterms:W3CDTF">2018-11-27T18:48:25Z</dcterms:modified>
</cp:coreProperties>
</file>