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11/7/2018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 Fields and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/>
              <a:t>Resistance depends on 4 things</a:t>
            </a:r>
          </a:p>
          <a:p>
            <a:pPr lvl="1"/>
            <a:r>
              <a:rPr lang="en-US" sz="2400" dirty="0"/>
              <a:t>Wire conductivity</a:t>
            </a:r>
          </a:p>
          <a:p>
            <a:pPr lvl="2"/>
            <a:r>
              <a:rPr lang="en-US" dirty="0"/>
              <a:t>The more conductive it is, the less resistance</a:t>
            </a:r>
          </a:p>
          <a:p>
            <a:pPr lvl="1"/>
            <a:r>
              <a:rPr lang="en-US" sz="2400" dirty="0"/>
              <a:t>Wire length</a:t>
            </a:r>
          </a:p>
          <a:p>
            <a:pPr lvl="2"/>
            <a:r>
              <a:rPr lang="en-US" dirty="0"/>
              <a:t>The shorter the wire, the less resistance</a:t>
            </a:r>
          </a:p>
          <a:p>
            <a:pPr lvl="1"/>
            <a:r>
              <a:rPr lang="en-US" sz="2400" dirty="0"/>
              <a:t>Wire thickness (diameter)</a:t>
            </a:r>
          </a:p>
          <a:p>
            <a:pPr lvl="2"/>
            <a:r>
              <a:rPr lang="en-US" dirty="0"/>
              <a:t>The thicker the wire, the less resistance</a:t>
            </a:r>
          </a:p>
          <a:p>
            <a:pPr lvl="1"/>
            <a:r>
              <a:rPr lang="en-US" sz="2400" dirty="0"/>
              <a:t>Wire temperature</a:t>
            </a:r>
          </a:p>
          <a:p>
            <a:pPr lvl="2"/>
            <a:r>
              <a:rPr lang="en-US" dirty="0"/>
              <a:t>The cooler the wire, the less resistance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91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Circuit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860" y="1960802"/>
            <a:ext cx="4964782" cy="370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8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Resistance</a:t>
            </a:r>
          </a:p>
        </p:txBody>
      </p:sp>
      <p:pic>
        <p:nvPicPr>
          <p:cNvPr id="1026" name="Picture 2" descr="Cartoon about ohm, ohms law, resistance, and meditat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25" y="1549208"/>
            <a:ext cx="4915254" cy="491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58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Ohm’s </a:t>
            </a: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429512"/>
            <a:ext cx="8503920" cy="4572000"/>
          </a:xfrm>
        </p:spPr>
        <p:txBody>
          <a:bodyPr/>
          <a:lstStyle/>
          <a:p>
            <a:pPr lvl="0"/>
            <a:r>
              <a:rPr lang="en-US" sz="2800" dirty="0"/>
              <a:t>Current is directly proportional to voltage and inversely proportional to resistance</a:t>
            </a:r>
          </a:p>
          <a:p>
            <a:pPr lvl="1"/>
            <a:r>
              <a:rPr lang="en-US" sz="2400" dirty="0"/>
              <a:t>As voltage increases, so does current</a:t>
            </a:r>
          </a:p>
          <a:p>
            <a:pPr lvl="1"/>
            <a:r>
              <a:rPr lang="en-US" sz="2400" dirty="0"/>
              <a:t>As resistance increases, current decreases</a:t>
            </a:r>
          </a:p>
          <a:p>
            <a:r>
              <a:rPr lang="en-US" sz="2800" dirty="0"/>
              <a:t>Current = </a:t>
            </a:r>
            <a:r>
              <a:rPr lang="en-US" sz="2800" u="sng" dirty="0"/>
              <a:t> </a:t>
            </a:r>
            <a:r>
              <a:rPr lang="en-US" sz="2800" u="sng" dirty="0" smtClean="0"/>
              <a:t>voltage</a:t>
            </a:r>
            <a:r>
              <a:rPr lang="en-US" sz="2800" dirty="0"/>
              <a:t> </a:t>
            </a:r>
            <a:r>
              <a:rPr lang="en-US" sz="2800" dirty="0" smtClean="0"/>
              <a:t>         Amps </a:t>
            </a:r>
            <a:r>
              <a:rPr lang="en-US" sz="2800" dirty="0"/>
              <a:t>= </a:t>
            </a:r>
            <a:r>
              <a:rPr lang="en-US" sz="2800" u="sng" dirty="0"/>
              <a:t>volts</a:t>
            </a:r>
            <a:r>
              <a:rPr lang="en-US" sz="2800" dirty="0"/>
              <a:t>	</a:t>
            </a:r>
            <a:r>
              <a:rPr lang="en-US" sz="2800" dirty="0" smtClean="0"/>
              <a:t>  I </a:t>
            </a:r>
            <a:r>
              <a:rPr lang="en-US" sz="2800" dirty="0"/>
              <a:t>= </a:t>
            </a:r>
            <a:r>
              <a:rPr lang="en-US" sz="2800" u="sng" dirty="0"/>
              <a:t>V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     </a:t>
            </a:r>
            <a:r>
              <a:rPr lang="en-US" sz="2800" dirty="0" smtClean="0"/>
              <a:t>         </a:t>
            </a:r>
            <a:r>
              <a:rPr lang="en-US" sz="2800" dirty="0"/>
              <a:t>resistance	 </a:t>
            </a:r>
            <a:r>
              <a:rPr lang="en-US" sz="2800" dirty="0" smtClean="0"/>
              <a:t>                  ohms	</a:t>
            </a:r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err="1" smtClean="0"/>
              <a:t>ῼ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092" y="4137627"/>
            <a:ext cx="5945785" cy="230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2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electric charge is surrounded by an electric </a:t>
            </a:r>
            <a:r>
              <a:rPr lang="en-US" dirty="0" smtClean="0"/>
              <a:t>field, where </a:t>
            </a:r>
            <a:r>
              <a:rPr lang="en-US" dirty="0" smtClean="0"/>
              <a:t>electric forces can be </a:t>
            </a:r>
            <a:r>
              <a:rPr lang="en-US" dirty="0" smtClean="0"/>
              <a:t>experienced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794" y="2736597"/>
            <a:ext cx="7188413" cy="287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400" dirty="0" smtClean="0"/>
              <a:t>A </a:t>
            </a:r>
            <a:r>
              <a:rPr lang="en-US" sz="2400" dirty="0"/>
              <a:t>strong electric force = a large electric </a:t>
            </a:r>
            <a:r>
              <a:rPr lang="en-US" sz="2400" dirty="0" smtClean="0"/>
              <a:t>field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64" y="2176415"/>
            <a:ext cx="7222376" cy="295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The direction of an electrical field around a proton is away from the proton.</a:t>
            </a:r>
          </a:p>
          <a:p>
            <a:pPr lvl="1"/>
            <a:r>
              <a:rPr lang="en-US" sz="2400" dirty="0" smtClean="0"/>
              <a:t>The direction of an electrical field around an electron is towards the electron</a:t>
            </a:r>
            <a:r>
              <a:rPr lang="en-US" sz="2800" dirty="0" smtClean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622" y="3388998"/>
            <a:ext cx="4670660" cy="261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/>
              <a:t>Electric potential is how much electrical potential energy an object has </a:t>
            </a:r>
            <a:r>
              <a:rPr lang="en-US" sz="2800" b="1" dirty="0"/>
              <a:t>per charge</a:t>
            </a:r>
            <a:endParaRPr lang="en-US" sz="2800" dirty="0"/>
          </a:p>
          <a:p>
            <a:pPr lvl="1"/>
            <a:r>
              <a:rPr lang="en-US" sz="2400" dirty="0"/>
              <a:t>Measured in </a:t>
            </a:r>
            <a:r>
              <a:rPr lang="en-US" sz="2400" dirty="0" smtClean="0"/>
              <a:t>volts (also </a:t>
            </a:r>
            <a:r>
              <a:rPr lang="en-US" sz="2400" dirty="0"/>
              <a:t>known as </a:t>
            </a:r>
            <a:r>
              <a:rPr lang="en-US" sz="2400" dirty="0" smtClean="0"/>
              <a:t>voltage)</a:t>
            </a:r>
            <a:endParaRPr lang="en-US" sz="2400" dirty="0"/>
          </a:p>
          <a:p>
            <a:pPr lvl="2"/>
            <a:r>
              <a:rPr lang="en-US" dirty="0"/>
              <a:t>Voltage is what causes </a:t>
            </a:r>
            <a:r>
              <a:rPr lang="en-US" dirty="0" smtClean="0"/>
              <a:t>current</a:t>
            </a:r>
          </a:p>
          <a:p>
            <a:endParaRPr lang="en-US" dirty="0"/>
          </a:p>
        </p:txBody>
      </p:sp>
      <p:pic>
        <p:nvPicPr>
          <p:cNvPr id="1026" name="Picture 2" descr="http://epb.apogee.net/foe/graphics/bbv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339" y="3596905"/>
            <a:ext cx="5452745" cy="189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0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Electric C</a:t>
            </a:r>
            <a:r>
              <a:rPr lang="en-US" dirty="0" smtClean="0"/>
              <a:t>urrent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flow of </a:t>
            </a:r>
            <a:r>
              <a:rPr lang="en-US" dirty="0" smtClean="0"/>
              <a:t>charges in a current </a:t>
            </a:r>
            <a:r>
              <a:rPr lang="en-US" dirty="0"/>
              <a:t>will continue until each end reaches a common potential (there is no more difference between the two ends so no need for </a:t>
            </a:r>
            <a:r>
              <a:rPr lang="en-US" dirty="0" smtClean="0"/>
              <a:t>the charge </a:t>
            </a:r>
            <a:r>
              <a:rPr lang="en-US" dirty="0"/>
              <a:t>to move)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636" y="3344884"/>
            <a:ext cx="3786606" cy="282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 smtClean="0"/>
              <a:t>1 amp = flow of 1 coulomb of charge per sec</a:t>
            </a:r>
            <a:br>
              <a:rPr lang="en-US" sz="2200" dirty="0" smtClean="0"/>
            </a:br>
            <a:r>
              <a:rPr lang="en-US" sz="1700" dirty="0" smtClean="0"/>
              <a:t>1 coulomb = 6.24 billion </a:t>
            </a:r>
            <a:r>
              <a:rPr lang="en-US" sz="1700" dirty="0" err="1" smtClean="0"/>
              <a:t>billion</a:t>
            </a:r>
            <a:r>
              <a:rPr lang="en-US" sz="1700" dirty="0" smtClean="0"/>
              <a:t> electrons</a:t>
            </a:r>
            <a:br>
              <a:rPr lang="en-US" sz="1700" dirty="0" smtClean="0"/>
            </a:br>
            <a:r>
              <a:rPr lang="en-US" sz="1700" dirty="0" smtClean="0"/>
              <a:t>That’s 624,000,000,000,000,000, elections per second!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16639" r="-16639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type="body" sz="half" idx="2"/>
          </p:nvPr>
        </p:nvSpPr>
        <p:spPr>
          <a:xfrm>
            <a:off x="259079" y="868680"/>
            <a:ext cx="2619375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Electric Current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flow of electric charges is known as electric current</a:t>
            </a:r>
          </a:p>
          <a:p>
            <a:pPr lvl="1"/>
            <a:r>
              <a:rPr lang="en-US" sz="2200" dirty="0"/>
              <a:t>C</a:t>
            </a:r>
            <a:r>
              <a:rPr lang="en-US" sz="2200" dirty="0" smtClean="0"/>
              <a:t>urrent </a:t>
            </a:r>
            <a:r>
              <a:rPr lang="en-US" sz="2200" dirty="0"/>
              <a:t>is measured in </a:t>
            </a:r>
            <a:r>
              <a:rPr lang="en-US" sz="2200" b="1" dirty="0" smtClean="0"/>
              <a:t>Amps</a:t>
            </a:r>
            <a:endParaRPr lang="en-US" sz="2200" b="1" dirty="0" smtClean="0"/>
          </a:p>
          <a:p>
            <a:pPr lvl="1"/>
            <a:r>
              <a:rPr lang="en-US" sz="2200" dirty="0" smtClean="0"/>
              <a:t>The direction of the electron flow is always from the negative to the positive.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0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Current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/>
              <a:t>To keep current flowing, there must be a constant potential difference in the </a:t>
            </a:r>
            <a:r>
              <a:rPr lang="en-US" sz="2800" dirty="0" smtClean="0"/>
              <a:t>conductor. </a:t>
            </a:r>
            <a:endParaRPr lang="en-US" sz="2800" dirty="0"/>
          </a:p>
          <a:p>
            <a:pPr lvl="0"/>
            <a:r>
              <a:rPr lang="en-US" sz="2800" dirty="0"/>
              <a:t>T</a:t>
            </a:r>
            <a:r>
              <a:rPr lang="en-US" sz="2800" dirty="0" smtClean="0"/>
              <a:t>his </a:t>
            </a:r>
            <a:r>
              <a:rPr lang="en-US" sz="2800" dirty="0"/>
              <a:t>is </a:t>
            </a:r>
            <a:r>
              <a:rPr lang="en-US" sz="2800" dirty="0" smtClean="0"/>
              <a:t>created </a:t>
            </a:r>
            <a:r>
              <a:rPr lang="en-US" sz="2800" dirty="0"/>
              <a:t>using a voltage source</a:t>
            </a:r>
          </a:p>
          <a:p>
            <a:pPr lvl="1"/>
            <a:r>
              <a:rPr lang="en-US" sz="2400" dirty="0"/>
              <a:t>Cells </a:t>
            </a:r>
            <a:r>
              <a:rPr lang="en-US" sz="2400" dirty="0" smtClean="0"/>
              <a:t>(batteries)</a:t>
            </a:r>
            <a:endParaRPr lang="en-US" sz="2400" dirty="0"/>
          </a:p>
          <a:p>
            <a:pPr lvl="2"/>
            <a:r>
              <a:rPr lang="en-US" dirty="0"/>
              <a:t>Convert chemical energy into electrical energy</a:t>
            </a:r>
          </a:p>
          <a:p>
            <a:pPr lvl="1"/>
            <a:r>
              <a:rPr lang="en-US" sz="2400" dirty="0"/>
              <a:t>Generators</a:t>
            </a:r>
          </a:p>
          <a:p>
            <a:pPr lvl="2"/>
            <a:r>
              <a:rPr lang="en-US" dirty="0"/>
              <a:t>Convert mechanical energy into electric energy</a:t>
            </a:r>
          </a:p>
          <a:p>
            <a:pPr lvl="1"/>
            <a:r>
              <a:rPr lang="en-US" sz="2400" dirty="0"/>
              <a:t>The voltage source provides “electric pressure” to move electrons through the conductor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1695"/>
            <a:ext cx="2097505" cy="770379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Resistance to Current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208517" y="1552074"/>
            <a:ext cx="2799377" cy="483708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>
                <a:solidFill>
                  <a:schemeClr val="tx1"/>
                </a:solidFill>
              </a:rPr>
              <a:t>The amount of current running through a conductor depends on the voltage as well as how much resistance there </a:t>
            </a:r>
            <a:r>
              <a:rPr lang="en-US" sz="2400" dirty="0" smtClean="0">
                <a:solidFill>
                  <a:schemeClr val="tx1"/>
                </a:solidFill>
              </a:rPr>
              <a:t>is</a:t>
            </a:r>
          </a:p>
          <a:p>
            <a:pPr lvl="0"/>
            <a:r>
              <a:rPr lang="en-US" sz="2000" dirty="0" smtClean="0">
                <a:solidFill>
                  <a:srgbClr val="FF0000"/>
                </a:solidFill>
              </a:rPr>
              <a:t>Resistance </a:t>
            </a:r>
            <a:r>
              <a:rPr lang="en-US" sz="2000" dirty="0">
                <a:solidFill>
                  <a:srgbClr val="FF0000"/>
                </a:solidFill>
              </a:rPr>
              <a:t>keeps charges from </a:t>
            </a:r>
            <a:r>
              <a:rPr lang="en-US" sz="2000" dirty="0" smtClean="0">
                <a:solidFill>
                  <a:srgbClr val="FF0000"/>
                </a:solidFill>
              </a:rPr>
              <a:t>moving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Resistance is measures in </a:t>
            </a:r>
            <a:r>
              <a:rPr lang="en-US" sz="2000" b="1" dirty="0">
                <a:solidFill>
                  <a:schemeClr val="tx1"/>
                </a:solidFill>
              </a:rPr>
              <a:t>Ohms</a:t>
            </a:r>
            <a:r>
              <a:rPr lang="en-US" sz="2000" dirty="0">
                <a:solidFill>
                  <a:schemeClr val="tx1"/>
                </a:solidFill>
              </a:rPr>
              <a:t> and represented by the Greek letter omega (ῼ)</a:t>
            </a:r>
          </a:p>
          <a:p>
            <a:pPr lvl="0"/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667" y="914400"/>
            <a:ext cx="5248187" cy="504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637</TotalTime>
  <Words>358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Electric Fields and Potential</vt:lpstr>
      <vt:lpstr>Electric Fields</vt:lpstr>
      <vt:lpstr>Electric Fields</vt:lpstr>
      <vt:lpstr>Electric Fields</vt:lpstr>
      <vt:lpstr>Electric Potential Energy</vt:lpstr>
      <vt:lpstr>Electric Current</vt:lpstr>
      <vt:lpstr>1 amp = flow of 1 coulomb of charge per sec 1 coulomb = 6.24 billion billion electrons That’s 624,000,000,000,000,000, elections per second! </vt:lpstr>
      <vt:lpstr>Electric Current</vt:lpstr>
      <vt:lpstr>Resistance to Current</vt:lpstr>
      <vt:lpstr>Resistance</vt:lpstr>
      <vt:lpstr>Electric Circuit</vt:lpstr>
      <vt:lpstr>Resistance</vt:lpstr>
      <vt:lpstr>Ohm’s Law</vt:lpstr>
    </vt:vector>
  </TitlesOfParts>
  <Company>Armstrong Atlantic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Fields and Potential</dc:title>
  <dc:creator>Stephanie James</dc:creator>
  <cp:lastModifiedBy>Stephanie Jones</cp:lastModifiedBy>
  <cp:revision>22</cp:revision>
  <dcterms:created xsi:type="dcterms:W3CDTF">2015-12-01T01:17:46Z</dcterms:created>
  <dcterms:modified xsi:type="dcterms:W3CDTF">2018-11-07T20:24:28Z</dcterms:modified>
</cp:coreProperties>
</file>