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3"/>
  </p:handout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0" d="100"/>
          <a:sy n="40" d="100"/>
        </p:scale>
        <p:origin x="48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1C798B-E538-4900-8E74-1A339A17FDE7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A0C38C-D64E-4139-B716-D1FF01018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436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Work and power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125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for understanding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 200N object is moved 10m in 10 seconds, how much power was needed</a:t>
            </a:r>
            <a:r>
              <a:rPr lang="en-US" sz="2400" dirty="0" smtClean="0"/>
              <a:t>?</a:t>
            </a:r>
          </a:p>
          <a:p>
            <a:endParaRPr lang="en-US" sz="2400" dirty="0"/>
          </a:p>
          <a:p>
            <a:pPr marL="0" indent="0" algn="ctr">
              <a:buNone/>
            </a:pPr>
            <a:r>
              <a:rPr lang="pl-PL" sz="2400" dirty="0"/>
              <a:t>P = </a:t>
            </a:r>
            <a:r>
              <a:rPr lang="pl-PL" sz="2400" dirty="0" smtClean="0"/>
              <a:t>W/T</a:t>
            </a:r>
            <a:endParaRPr lang="en-US" sz="2400" dirty="0" smtClean="0"/>
          </a:p>
          <a:p>
            <a:pPr marL="0" indent="0" algn="ctr">
              <a:buNone/>
            </a:pPr>
            <a:r>
              <a:rPr lang="pl-PL" sz="2400" dirty="0" smtClean="0"/>
              <a:t>W </a:t>
            </a:r>
            <a:r>
              <a:rPr lang="pl-PL" sz="2400" dirty="0"/>
              <a:t>= FD: W=(200N)(10m</a:t>
            </a:r>
            <a:r>
              <a:rPr lang="pl-PL" sz="2400" dirty="0" smtClean="0"/>
              <a:t>)</a:t>
            </a:r>
            <a:endParaRPr lang="en-US" sz="2400" dirty="0" smtClean="0"/>
          </a:p>
          <a:p>
            <a:pPr marL="0" indent="0" algn="ctr">
              <a:buNone/>
            </a:pPr>
            <a:r>
              <a:rPr lang="pl-PL" sz="2400" dirty="0" smtClean="0"/>
              <a:t>P</a:t>
            </a:r>
            <a:r>
              <a:rPr lang="pl-PL" sz="2400" dirty="0"/>
              <a:t>=(2000J)/(10sec</a:t>
            </a:r>
            <a:r>
              <a:rPr lang="pl-PL" sz="2400" dirty="0" smtClean="0"/>
              <a:t>)</a:t>
            </a:r>
            <a:endParaRPr lang="en-US" sz="2400" dirty="0" smtClean="0"/>
          </a:p>
          <a:p>
            <a:pPr marL="0" indent="0" algn="ctr">
              <a:buNone/>
            </a:pPr>
            <a:r>
              <a:rPr lang="pl-PL" sz="2400" dirty="0" smtClean="0"/>
              <a:t>P=200W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7447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https://www.youtube.com/watch?time_continue=3&amp;v=pDK2p1QbPKQ</a:t>
            </a:r>
          </a:p>
        </p:txBody>
      </p:sp>
    </p:spTree>
    <p:extLst>
      <p:ext uri="{BB962C8B-B14F-4D97-AF65-F5344CB8AC3E}">
        <p14:creationId xmlns:p14="http://schemas.microsoft.com/office/powerpoint/2010/main" val="1325907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In </a:t>
            </a:r>
            <a:r>
              <a:rPr lang="en-US" sz="3600" dirty="0"/>
              <a:t>science, </a:t>
            </a:r>
            <a:r>
              <a:rPr lang="en-US" sz="3600" dirty="0" smtClean="0"/>
              <a:t>WORK is </a:t>
            </a:r>
            <a:r>
              <a:rPr lang="en-US" sz="3600" dirty="0"/>
              <a:t>defined as force times </a:t>
            </a:r>
            <a:r>
              <a:rPr lang="en-US" sz="3600" dirty="0" smtClean="0"/>
              <a:t>distance</a:t>
            </a:r>
          </a:p>
          <a:p>
            <a:r>
              <a:rPr lang="en-US" sz="3600" dirty="0" smtClean="0"/>
              <a:t>To </a:t>
            </a:r>
            <a:r>
              <a:rPr lang="en-US" sz="3600" dirty="0"/>
              <a:t>do work on an object the following must occur</a:t>
            </a:r>
            <a:r>
              <a:rPr lang="en-US" sz="3600" dirty="0" smtClean="0"/>
              <a:t>:</a:t>
            </a:r>
          </a:p>
          <a:p>
            <a:pPr lvl="2"/>
            <a:r>
              <a:rPr lang="en-US" sz="2800" dirty="0" smtClean="0"/>
              <a:t>A </a:t>
            </a:r>
            <a:r>
              <a:rPr lang="en-US" sz="2800" dirty="0"/>
              <a:t>force is </a:t>
            </a:r>
            <a:r>
              <a:rPr lang="en-US" sz="2800" dirty="0" smtClean="0"/>
              <a:t>applied</a:t>
            </a:r>
          </a:p>
          <a:p>
            <a:pPr lvl="2"/>
            <a:r>
              <a:rPr lang="en-US" sz="2800" dirty="0" smtClean="0"/>
              <a:t>The </a:t>
            </a:r>
            <a:r>
              <a:rPr lang="en-US" sz="2800" dirty="0"/>
              <a:t>force is </a:t>
            </a:r>
            <a:r>
              <a:rPr lang="en-US" sz="2800" dirty="0" smtClean="0"/>
              <a:t>constant</a:t>
            </a:r>
          </a:p>
          <a:p>
            <a:pPr lvl="2"/>
            <a:r>
              <a:rPr lang="en-US" sz="2800" dirty="0" smtClean="0"/>
              <a:t>The </a:t>
            </a:r>
            <a:r>
              <a:rPr lang="en-US" sz="2800" dirty="0"/>
              <a:t>object MUST MOVE in the DIRECTION of the FORCE being </a:t>
            </a:r>
            <a:r>
              <a:rPr lang="en-US" sz="2800" dirty="0" smtClean="0"/>
              <a:t>applied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80497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or no work?</a:t>
            </a:r>
            <a:endParaRPr lang="en-US" dirty="0"/>
          </a:p>
        </p:txBody>
      </p:sp>
      <p:pic>
        <p:nvPicPr>
          <p:cNvPr id="1026" name="Picture 2" descr="Image result for work in physic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9795" y="1728558"/>
            <a:ext cx="6252410" cy="5033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7876674" y="2582780"/>
            <a:ext cx="914400" cy="86627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876674" y="3461656"/>
            <a:ext cx="914400" cy="86627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876674" y="4557673"/>
            <a:ext cx="914400" cy="86627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876674" y="5471501"/>
            <a:ext cx="914400" cy="86627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100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000" dirty="0"/>
              <a:t>A FORCE is applied to the barbell and the barbell </a:t>
            </a:r>
            <a:r>
              <a:rPr lang="en-US" sz="2000" dirty="0" smtClean="0"/>
              <a:t>moves </a:t>
            </a:r>
            <a:r>
              <a:rPr lang="en-US" sz="2000" dirty="0"/>
              <a:t>in the direction of the </a:t>
            </a:r>
            <a:r>
              <a:rPr lang="en-US" sz="2000" dirty="0" smtClean="0"/>
              <a:t>force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4301134"/>
          </a:xfrm>
        </p:spPr>
        <p:txBody>
          <a:bodyPr/>
          <a:lstStyle/>
          <a:p>
            <a:r>
              <a:rPr lang="en-US" sz="2000" dirty="0"/>
              <a:t>What if </a:t>
            </a:r>
            <a:r>
              <a:rPr lang="en-US" sz="2000" dirty="0" smtClean="0"/>
              <a:t>she </a:t>
            </a:r>
            <a:r>
              <a:rPr lang="en-US" sz="2000" dirty="0"/>
              <a:t>holds it over </a:t>
            </a:r>
            <a:r>
              <a:rPr lang="en-US" sz="2000" dirty="0" smtClean="0"/>
              <a:t>her </a:t>
            </a:r>
            <a:r>
              <a:rPr lang="en-US" sz="2000" dirty="0"/>
              <a:t>head for 3 hours. Is that work</a:t>
            </a:r>
            <a:r>
              <a:rPr lang="en-US" sz="2000" dirty="0" smtClean="0"/>
              <a:t>?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193" y="2998990"/>
            <a:ext cx="4721225" cy="3147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 result for work lifting a barbell overhea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9566" y="3242853"/>
            <a:ext cx="2420093" cy="3109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516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3" y="1845103"/>
            <a:ext cx="7327566" cy="473216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Work = Force X Distance</a:t>
            </a:r>
          </a:p>
          <a:p>
            <a:r>
              <a:rPr lang="en-US" sz="3200" dirty="0" smtClean="0"/>
              <a:t>Unit = Joule</a:t>
            </a:r>
          </a:p>
          <a:p>
            <a:pPr lvl="1"/>
            <a:r>
              <a:rPr lang="en-US" sz="2800" dirty="0" smtClean="0"/>
              <a:t>Work is directly proportional to force</a:t>
            </a:r>
          </a:p>
          <a:p>
            <a:pPr lvl="2"/>
            <a:r>
              <a:rPr lang="en-US" sz="2400" dirty="0" smtClean="0"/>
              <a:t>If you double the force you double the amount of work</a:t>
            </a:r>
          </a:p>
          <a:p>
            <a:pPr lvl="1"/>
            <a:r>
              <a:rPr lang="en-US" sz="2800" dirty="0" smtClean="0"/>
              <a:t>Work is directly proportional to distance</a:t>
            </a:r>
          </a:p>
          <a:p>
            <a:pPr lvl="2"/>
            <a:r>
              <a:rPr lang="en-US" sz="2400" dirty="0" smtClean="0"/>
              <a:t>If you double the distance you double the amount of  work</a:t>
            </a:r>
            <a:endParaRPr lang="en-US" sz="2400" dirty="0"/>
          </a:p>
        </p:txBody>
      </p:sp>
      <p:pic>
        <p:nvPicPr>
          <p:cNvPr id="3074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8759" y="2707423"/>
            <a:ext cx="3898634" cy="3007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4891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When lifting a barbell, how much more work is done lifting a twice as heavy barbell that same distance</a:t>
            </a:r>
            <a:r>
              <a:rPr lang="en-US" sz="3600" dirty="0" smtClean="0"/>
              <a:t>?</a:t>
            </a:r>
          </a:p>
          <a:p>
            <a:pPr marL="0" indent="0">
              <a:buNone/>
            </a:pPr>
            <a:endParaRPr lang="en-US" sz="3600" dirty="0" smtClean="0"/>
          </a:p>
          <a:p>
            <a:r>
              <a:rPr lang="en-US" sz="3600" dirty="0"/>
              <a:t>Twice as much work because if you double the force then you double the work</a:t>
            </a:r>
          </a:p>
        </p:txBody>
      </p:sp>
    </p:spTree>
    <p:extLst>
      <p:ext uri="{BB962C8B-B14F-4D97-AF65-F5344CB8AC3E}">
        <p14:creationId xmlns:p14="http://schemas.microsoft.com/office/powerpoint/2010/main" val="2441729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for understanding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If you lift a 150 N object 3 </a:t>
            </a:r>
            <a:r>
              <a:rPr lang="en-US" sz="2800" dirty="0" smtClean="0"/>
              <a:t>meters, </a:t>
            </a:r>
            <a:r>
              <a:rPr lang="en-US" sz="2800" dirty="0"/>
              <a:t>how much work is done</a:t>
            </a:r>
            <a:r>
              <a:rPr lang="en-US" sz="2800" dirty="0" smtClean="0"/>
              <a:t>?</a:t>
            </a:r>
          </a:p>
          <a:p>
            <a:endParaRPr lang="en-US" sz="2800" dirty="0"/>
          </a:p>
          <a:p>
            <a:endParaRPr lang="en-US" sz="2800" dirty="0" smtClean="0"/>
          </a:p>
          <a:p>
            <a:pPr marL="0" indent="0" algn="ctr">
              <a:buNone/>
            </a:pPr>
            <a:r>
              <a:rPr lang="pl-PL" sz="2800" dirty="0"/>
              <a:t>W = </a:t>
            </a:r>
            <a:r>
              <a:rPr lang="pl-PL" sz="2800" dirty="0" smtClean="0"/>
              <a:t>FD</a:t>
            </a:r>
            <a:endParaRPr lang="en-US" sz="2800" dirty="0" smtClean="0"/>
          </a:p>
          <a:p>
            <a:pPr marL="0" indent="0" algn="ctr">
              <a:buNone/>
            </a:pPr>
            <a:r>
              <a:rPr lang="pl-PL" sz="2800" dirty="0" smtClean="0"/>
              <a:t>W </a:t>
            </a:r>
            <a:r>
              <a:rPr lang="pl-PL" sz="2800" dirty="0"/>
              <a:t>= (150N)(3m</a:t>
            </a:r>
            <a:r>
              <a:rPr lang="pl-PL" sz="2800" dirty="0" smtClean="0"/>
              <a:t>)</a:t>
            </a:r>
            <a:endParaRPr lang="en-US" sz="2800" dirty="0" smtClean="0"/>
          </a:p>
          <a:p>
            <a:pPr marL="0" indent="0" algn="ctr">
              <a:buNone/>
            </a:pPr>
            <a:r>
              <a:rPr lang="pl-PL" sz="2800" dirty="0" smtClean="0"/>
              <a:t>W</a:t>
            </a:r>
            <a:r>
              <a:rPr lang="pl-PL" sz="2800" dirty="0"/>
              <a:t>= 450 J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47805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81192" y="2180496"/>
                <a:ext cx="6830261" cy="3678303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sz="3600" dirty="0" smtClean="0"/>
                  <a:t>The rate at which work is done</a:t>
                </a:r>
              </a:p>
              <a:p>
                <a:r>
                  <a:rPr lang="en-US" sz="3600" dirty="0" smtClean="0"/>
                  <a:t>Describe </a:t>
                </a:r>
                <a:r>
                  <a:rPr lang="en-US" sz="3600" dirty="0"/>
                  <a:t>how quickly work gets </a:t>
                </a:r>
                <a:r>
                  <a:rPr lang="en-US" sz="3600" dirty="0" smtClean="0"/>
                  <a:t>done</a:t>
                </a:r>
              </a:p>
              <a:p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𝑃𝑜𝑤𝑒𝑟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𝐹𝑜𝑟𝑐𝑒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𝐷𝑖𝑠𝑡𝑎𝑛𝑐𝑒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𝑇𝑖𝑚𝑒</m:t>
                        </m:r>
                      </m:den>
                    </m:f>
                  </m:oMath>
                </a14:m>
                <a:r>
                  <a:rPr lang="en-US" sz="36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𝑊𝑜𝑟𝑘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𝑇𝐼𝑚𝑒</m:t>
                        </m:r>
                      </m:den>
                    </m:f>
                  </m:oMath>
                </a14:m>
                <a:endParaRPr lang="en-US" sz="3600" dirty="0"/>
              </a:p>
              <a:p>
                <a:r>
                  <a:rPr lang="en-US" sz="3600" dirty="0"/>
                  <a:t>Measured in </a:t>
                </a:r>
                <a:r>
                  <a:rPr lang="en-US" sz="3600" dirty="0" smtClean="0"/>
                  <a:t>Watts</a:t>
                </a:r>
                <a:endParaRPr lang="en-US" sz="36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81192" y="2180496"/>
                <a:ext cx="6830261" cy="3678303"/>
              </a:xfrm>
              <a:blipFill>
                <a:blip r:embed="rId2"/>
                <a:stretch>
                  <a:fillRect l="-1963" t="-166" b="-24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122" name="Picture 2" descr="Image result for power formula triang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1453" y="2783151"/>
            <a:ext cx="4337444" cy="2590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4915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6814219" cy="3678303"/>
          </a:xfrm>
        </p:spPr>
        <p:txBody>
          <a:bodyPr>
            <a:normAutofit fontScale="92500"/>
          </a:bodyPr>
          <a:lstStyle/>
          <a:p>
            <a:r>
              <a:rPr lang="en-US" sz="3200" dirty="0" smtClean="0"/>
              <a:t>Power is directly proportional to work</a:t>
            </a:r>
          </a:p>
          <a:p>
            <a:pPr lvl="1"/>
            <a:r>
              <a:rPr lang="en-US" sz="2800" dirty="0" smtClean="0"/>
              <a:t>If you do twice the amount of work, you will get twice the amount of power</a:t>
            </a:r>
          </a:p>
          <a:p>
            <a:r>
              <a:rPr lang="en-US" sz="3200" dirty="0" smtClean="0"/>
              <a:t>Power is inversely proportional to time</a:t>
            </a:r>
          </a:p>
          <a:p>
            <a:pPr lvl="1"/>
            <a:r>
              <a:rPr lang="en-US" sz="2800" dirty="0" smtClean="0"/>
              <a:t>If you take twice as long,  you will get half the amount of power.</a:t>
            </a:r>
            <a:endParaRPr lang="en-US" sz="2800" dirty="0"/>
          </a:p>
        </p:txBody>
      </p:sp>
      <p:pic>
        <p:nvPicPr>
          <p:cNvPr id="4098" name="Picture 2" descr="Image result for power formul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5411" y="2362216"/>
            <a:ext cx="4375610" cy="3496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747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271</TotalTime>
  <Words>304</Words>
  <Application>Microsoft Office PowerPoint</Application>
  <PresentationFormat>Widescreen</PresentationFormat>
  <Paragraphs>59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Calibri</vt:lpstr>
      <vt:lpstr>Cambria Math</vt:lpstr>
      <vt:lpstr>Gill Sans MT</vt:lpstr>
      <vt:lpstr>Wingdings 2</vt:lpstr>
      <vt:lpstr>Dividend</vt:lpstr>
      <vt:lpstr>Work and power</vt:lpstr>
      <vt:lpstr>Work</vt:lpstr>
      <vt:lpstr>Work or no work?</vt:lpstr>
      <vt:lpstr>Work Example</vt:lpstr>
      <vt:lpstr>Work FORMULA</vt:lpstr>
      <vt:lpstr>Work</vt:lpstr>
      <vt:lpstr>Check for understanding</vt:lpstr>
      <vt:lpstr>Power</vt:lpstr>
      <vt:lpstr>Power</vt:lpstr>
      <vt:lpstr>Check for understanding</vt:lpstr>
      <vt:lpstr>Video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 and power</dc:title>
  <dc:creator>Stephanie Jones</dc:creator>
  <cp:lastModifiedBy>Stephanie Jones</cp:lastModifiedBy>
  <cp:revision>12</cp:revision>
  <cp:lastPrinted>2018-10-04T13:32:17Z</cp:lastPrinted>
  <dcterms:created xsi:type="dcterms:W3CDTF">2018-10-03T12:35:49Z</dcterms:created>
  <dcterms:modified xsi:type="dcterms:W3CDTF">2018-10-04T15:40:27Z</dcterms:modified>
</cp:coreProperties>
</file>